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tiff" ContentType="image/tif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3"/>
    <p:sldMasterId id="2147483655" r:id="rId4"/>
    <p:sldMasterId id="2147483658" r:id="rId5"/>
  </p:sldMasterIdLst>
  <p:notesMasterIdLst>
    <p:notesMasterId r:id="rId7"/>
  </p:notesMasterIdLst>
  <p:handoutMasterIdLst>
    <p:handoutMasterId r:id="rId17"/>
  </p:handoutMasterIdLst>
  <p:sldIdLst>
    <p:sldId id="283" r:id="rId6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280" r:id="rId16"/>
  </p:sldIdLst>
  <p:sldSz cx="1219644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封面页_图片版" id="{E8D0D622-F6C6-F44A-B365-B4A5FF6195C2}">
          <p14:sldIdLst>
            <p14:sldId id="283"/>
          </p14:sldIdLst>
        </p14:section>
        <p14:section name="章节页" id="{FD05EE94-C931-8C4B-83A2-004B32AA1207}">
          <p14:sldIdLst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</p14:sldIdLst>
        </p14:section>
        <p14:section name="结束页" id="{3F9D54A7-3BE2-2540-BB4C-DFE5509085F3}">
          <p14:sldIdLst>
            <p14:sldId id="28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E9002F"/>
    <a:srgbClr val="595757"/>
    <a:srgbClr val="221815"/>
    <a:srgbClr val="888888"/>
    <a:srgbClr val="898989"/>
    <a:srgbClr val="B5B5B5"/>
    <a:srgbClr val="DDDDDD"/>
    <a:srgbClr val="D0E8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72833802-FEF1-4C79-8D5D-14CF1EAF98D9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291"/>
  </p:normalViewPr>
  <p:slideViewPr>
    <p:cSldViewPr snapToGrid="0" snapToObjects="1">
      <p:cViewPr varScale="1">
        <p:scale>
          <a:sx n="78" d="100"/>
          <a:sy n="78" d="100"/>
        </p:scale>
        <p:origin x="216" y="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6" d="100"/>
          <a:sy n="96" d="100"/>
        </p:scale>
        <p:origin x="3104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F71B8-DF2A-2E41-BE66-2E18A767DA8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F0CC5-85BE-A64A-BD47-54C66F7E93E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60A27-BF12-6744-9E93-932A0E34D8BB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326F3-4732-B74B-9C70-D0992466E49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835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7435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326F3-4732-B74B-9C70-D0992466E49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1208B-ABB5-48F0-93EC-79B837E3F925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1208B-ABB5-48F0-93EC-79B837E3F925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326F3-4732-B74B-9C70-D0992466E49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探索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67"/>
          <a:stretch>
            <a:fillRect/>
          </a:stretch>
        </p:blipFill>
        <p:spPr>
          <a:xfrm>
            <a:off x="0" y="0"/>
            <a:ext cx="12206140" cy="5594695"/>
          </a:xfrm>
          <a:prstGeom prst="rect">
            <a:avLst/>
          </a:prstGeom>
        </p:spPr>
      </p:pic>
      <p:sp>
        <p:nvSpPr>
          <p:cNvPr id="7" name="L 形 6"/>
          <p:cNvSpPr/>
          <p:nvPr userDrawn="1"/>
        </p:nvSpPr>
        <p:spPr>
          <a:xfrm rot="5400000">
            <a:off x="7853942" y="2130562"/>
            <a:ext cx="701032" cy="717936"/>
          </a:xfrm>
          <a:prstGeom prst="corner">
            <a:avLst>
              <a:gd name="adj1" fmla="val 3243"/>
              <a:gd name="adj2" fmla="val 3048"/>
            </a:avLst>
          </a:prstGeom>
          <a:solidFill>
            <a:srgbClr val="C7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898996" y="907092"/>
            <a:ext cx="6559809" cy="690255"/>
          </a:xfrm>
          <a:prstGeom prst="rect">
            <a:avLst/>
          </a:prstGeom>
          <a:ln>
            <a:noFill/>
            <a:prstDash val="dash"/>
          </a:ln>
        </p:spPr>
        <p:txBody>
          <a:bodyPr lIns="0" tIns="0" rIns="0" bIns="0"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29260" y="1949372"/>
            <a:ext cx="6535842" cy="643926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913588" y="6227190"/>
            <a:ext cx="1617170" cy="32275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智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04"/>
          <a:stretch>
            <a:fillRect/>
          </a:stretch>
        </p:blipFill>
        <p:spPr>
          <a:xfrm>
            <a:off x="0" y="375"/>
            <a:ext cx="12197432" cy="5599236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898996" y="907092"/>
            <a:ext cx="6559809" cy="69025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29260" y="1949372"/>
            <a:ext cx="4128162" cy="643926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913588" y="6227190"/>
            <a:ext cx="1617170" cy="32275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4" name="L 形 17"/>
          <p:cNvSpPr/>
          <p:nvPr userDrawn="1"/>
        </p:nvSpPr>
        <p:spPr>
          <a:xfrm rot="5400000">
            <a:off x="5369529" y="2370740"/>
            <a:ext cx="744262" cy="762208"/>
          </a:xfrm>
          <a:prstGeom prst="corner">
            <a:avLst>
              <a:gd name="adj1" fmla="val 3243"/>
              <a:gd name="adj2" fmla="val 3048"/>
            </a:avLst>
          </a:prstGeom>
          <a:solidFill>
            <a:srgbClr val="C7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创新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8476"/>
          <a:stretch>
            <a:fillRect/>
          </a:stretch>
        </p:blipFill>
        <p:spPr>
          <a:xfrm>
            <a:off x="0" y="374"/>
            <a:ext cx="12197432" cy="5590529"/>
          </a:xfrm>
          <a:prstGeom prst="rect">
            <a:avLst/>
          </a:prstGeom>
        </p:spPr>
      </p:pic>
      <p:sp>
        <p:nvSpPr>
          <p:cNvPr id="9" name="L 形 8"/>
          <p:cNvSpPr/>
          <p:nvPr userDrawn="1"/>
        </p:nvSpPr>
        <p:spPr>
          <a:xfrm rot="5400000">
            <a:off x="5945516" y="2323519"/>
            <a:ext cx="701032" cy="717936"/>
          </a:xfrm>
          <a:prstGeom prst="corner">
            <a:avLst>
              <a:gd name="adj1" fmla="val 3243"/>
              <a:gd name="adj2" fmla="val 3048"/>
            </a:avLst>
          </a:prstGeom>
          <a:solidFill>
            <a:srgbClr val="C7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898996" y="907092"/>
            <a:ext cx="6559809" cy="69025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29260" y="1949372"/>
            <a:ext cx="6535842" cy="643926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913588" y="6227190"/>
            <a:ext cx="1617170" cy="32275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攀登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02"/>
          <a:stretch>
            <a:fillRect/>
          </a:stretch>
        </p:blipFill>
        <p:spPr>
          <a:xfrm>
            <a:off x="0" y="-74021"/>
            <a:ext cx="12197432" cy="56687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98996" y="907092"/>
            <a:ext cx="6559809" cy="69025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8" name="L 形 7"/>
          <p:cNvSpPr/>
          <p:nvPr userDrawn="1"/>
        </p:nvSpPr>
        <p:spPr>
          <a:xfrm rot="5400000">
            <a:off x="7929967" y="1657555"/>
            <a:ext cx="701032" cy="717936"/>
          </a:xfrm>
          <a:prstGeom prst="corner">
            <a:avLst>
              <a:gd name="adj1" fmla="val 3243"/>
              <a:gd name="adj2" fmla="val 3048"/>
            </a:avLst>
          </a:prstGeom>
          <a:solidFill>
            <a:srgbClr val="C7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29260" y="1949372"/>
            <a:ext cx="6535842" cy="643926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913588" y="6227190"/>
            <a:ext cx="1617170" cy="32275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页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33620" y="1843088"/>
            <a:ext cx="10122060" cy="3013725"/>
          </a:xfrm>
          <a:prstGeom prst="rect">
            <a:avLst/>
          </a:prstGeom>
        </p:spPr>
        <p:txBody>
          <a:bodyPr tIns="90000" bIns="90000"/>
          <a:lstStyle>
            <a:lvl1pPr marL="412750" indent="-398780">
              <a:lnSpc>
                <a:spcPct val="70000"/>
              </a:lnSpc>
              <a:buFont typeface="+mj-lt"/>
              <a:buAutoNum type="arabicPeriod"/>
              <a:defRPr sz="2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12750" indent="-398780">
              <a:buFont typeface="+mj-lt"/>
              <a:buAutoNum type="arabicPeriod"/>
              <a:defRPr/>
            </a:lvl2pPr>
            <a:lvl3pPr marL="13970" indent="0">
              <a:buFont typeface="+mj-lt"/>
              <a:buNone/>
              <a:defRPr sz="22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3970" indent="0">
              <a:buFont typeface="+mj-lt"/>
              <a:buNone/>
              <a:defRPr sz="22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13970" indent="0">
              <a:buFont typeface="+mj-lt"/>
              <a:buNone/>
              <a:defRPr sz="22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单击此处添加文本</a:t>
            </a:r>
            <a:endParaRPr lang="en-US" altLang="zh-CN" dirty="0"/>
          </a:p>
        </p:txBody>
      </p:sp>
      <p:cxnSp>
        <p:nvCxnSpPr>
          <p:cNvPr id="3" name="直线连接符 14"/>
          <p:cNvCxnSpPr/>
          <p:nvPr userDrawn="1"/>
        </p:nvCxnSpPr>
        <p:spPr>
          <a:xfrm flipH="1">
            <a:off x="1029918" y="1349255"/>
            <a:ext cx="885967" cy="0"/>
          </a:xfrm>
          <a:prstGeom prst="line">
            <a:avLst/>
          </a:prstGeom>
          <a:ln w="28575">
            <a:solidFill>
              <a:srgbClr val="C700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文本框 16"/>
          <p:cNvSpPr txBox="1"/>
          <p:nvPr userDrawn="1"/>
        </p:nvSpPr>
        <p:spPr>
          <a:xfrm>
            <a:off x="918916" y="630373"/>
            <a:ext cx="1147485" cy="6535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目录</a:t>
            </a:r>
            <a:endParaRPr kumimoji="1" lang="zh-CN" altLang="en-US" sz="3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章节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9175" y="456134"/>
            <a:ext cx="10740640" cy="9934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3430"/>
              </a:lnSpc>
              <a:spcBef>
                <a:spcPts val="0"/>
              </a:spcBef>
              <a:buNone/>
              <a:defRPr sz="3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593725" indent="0" algn="ctr">
              <a:buNone/>
              <a:defRPr sz="2600"/>
            </a:lvl2pPr>
            <a:lvl3pPr marL="1188085" indent="0" algn="ctr">
              <a:buNone/>
              <a:defRPr sz="2340"/>
            </a:lvl3pPr>
            <a:lvl4pPr marL="1781810" indent="0" algn="ctr">
              <a:buNone/>
              <a:defRPr sz="2080"/>
            </a:lvl4pPr>
            <a:lvl5pPr marL="2375535" indent="0" algn="ctr">
              <a:buNone/>
              <a:defRPr sz="2080"/>
            </a:lvl5pPr>
            <a:lvl6pPr marL="2969260" indent="0" algn="ctr">
              <a:buNone/>
              <a:defRPr sz="2080"/>
            </a:lvl6pPr>
            <a:lvl7pPr marL="3563620" indent="0" algn="ctr">
              <a:buNone/>
              <a:defRPr sz="2080"/>
            </a:lvl7pPr>
            <a:lvl8pPr marL="4157345" indent="0" algn="ctr">
              <a:buNone/>
              <a:defRPr sz="2080"/>
            </a:lvl8pPr>
            <a:lvl9pPr marL="4751070" indent="0" algn="ctr">
              <a:buNone/>
              <a:defRPr sz="2080"/>
            </a:lvl9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2" hasCustomPrompt="1"/>
          </p:nvPr>
        </p:nvSpPr>
        <p:spPr>
          <a:xfrm>
            <a:off x="726021" y="1512875"/>
            <a:ext cx="10733557" cy="4690459"/>
          </a:xfrm>
          <a:prstGeom prst="rect">
            <a:avLst/>
          </a:prstGeom>
        </p:spPr>
        <p:txBody>
          <a:bodyPr lIns="0" tIns="0" rIns="0" bIns="0"/>
          <a:lstStyle>
            <a:lvl1pPr marL="179705" marR="0" indent="-168275" algn="l" defTabSz="11880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1207770" algn="ctr"/>
              </a:tabLst>
              <a:defRPr sz="18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328930" marR="0" indent="-168275" algn="l" defTabSz="11880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&gt;"/>
              <a:tabLst>
                <a:tab pos="1207770" algn="ctr"/>
              </a:tabLst>
              <a:defRPr sz="160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098550" marR="0" indent="-168275" algn="l" defTabSz="11880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-"/>
              <a:tabLst>
                <a:tab pos="1207770" algn="ctr"/>
              </a:tabLst>
              <a:defRPr sz="130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525780" indent="-171450">
              <a:buFont typeface="Arial" panose="020B0604020202020204" pitchFamily="34" charset="0"/>
              <a:buChar char="•"/>
              <a:tabLst>
                <a:tab pos="1208405" algn="ctr"/>
              </a:tabLst>
              <a:defRPr sz="1300" baseline="0"/>
            </a:lvl4pPr>
            <a:lvl5pPr marL="525780" indent="-171450">
              <a:buFont typeface="Arial" panose="020B0604020202020204" pitchFamily="34" charset="0"/>
              <a:buChar char="•"/>
              <a:tabLst>
                <a:tab pos="1208405" algn="ctr"/>
              </a:tabLst>
              <a:defRPr sz="1300" baseline="0"/>
            </a:lvl5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  <a:p>
            <a:pPr marL="328930" marR="0" lvl="1" indent="-168275" algn="l" defTabSz="11880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1207770" algn="ctr"/>
              </a:tabLst>
              <a:defRPr/>
            </a:pPr>
            <a:r>
              <a:rPr lang="zh-CN" altLang="en-US" dirty="0"/>
              <a:t>单击此处添加文本</a:t>
            </a:r>
            <a:endParaRPr lang="en-US" dirty="0"/>
          </a:p>
          <a:p>
            <a:pPr marL="1098550" marR="0" lvl="2" indent="-168275" algn="l" defTabSz="11880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1207770" algn="ctr"/>
              </a:tabLst>
              <a:defRPr/>
            </a:pPr>
            <a:r>
              <a:rPr lang="zh-CN" altLang="en-US" dirty="0"/>
              <a:t>单击此处添加文本</a:t>
            </a:r>
            <a:endParaRPr lang="en-US" dirty="0"/>
          </a:p>
          <a:p>
            <a:pPr marL="1098550" marR="0" lvl="2" indent="-168275" algn="l" defTabSz="11880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1207770" algn="ctr"/>
              </a:tabLst>
              <a:defRPr/>
            </a:pPr>
            <a:endParaRPr lang="en-US" altLang="zh-C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018" y="335168"/>
            <a:ext cx="10180644" cy="511499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advClick="0" advTm="8000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607486" y="1402064"/>
            <a:ext cx="3921034" cy="854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 dirty="0">
                <a:solidFill>
                  <a:schemeClr val="tx1"/>
                </a:solidFill>
              </a:rPr>
              <a:t>Thank you.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image" Target="../media/image5.tiff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4" Type="http://schemas.openxmlformats.org/officeDocument/2006/relationships/theme" Target="../theme/theme3.xml"/><Relationship Id="rId3" Type="http://schemas.openxmlformats.org/officeDocument/2006/relationships/image" Target="../media/image6.tiff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590903"/>
            <a:ext cx="12196763" cy="126709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751" y="5970991"/>
            <a:ext cx="2260800" cy="48927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ftr="0" dt="0"/>
  <p:txStyles>
    <p:titleStyle>
      <a:lvl1pPr algn="l" defTabSz="914400" rtl="0" eaLnBrk="1" latinLnBrk="0" hangingPunct="1">
        <a:lnSpc>
          <a:spcPts val="3440"/>
        </a:lnSpc>
        <a:spcBef>
          <a:spcPct val="0"/>
        </a:spcBef>
        <a:buNone/>
        <a:defRPr sz="32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000" kern="1200">
          <a:solidFill>
            <a:srgbClr val="1D1D1B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7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7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7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7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hf hdr="0" ftr="0" dt="0"/>
  <p:txStyles>
    <p:titleStyle>
      <a:lvl1pPr algn="l" defTabSz="1188085" rtl="0" eaLnBrk="1" latinLnBrk="0" hangingPunct="1">
        <a:lnSpc>
          <a:spcPct val="90000"/>
        </a:lnSpc>
        <a:spcBef>
          <a:spcPct val="0"/>
        </a:spcBef>
        <a:buNone/>
        <a:defRPr sz="571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7180" indent="-297180" algn="l" defTabSz="1188085" rtl="0" eaLnBrk="1" latinLnBrk="0" hangingPunct="1">
        <a:lnSpc>
          <a:spcPct val="90000"/>
        </a:lnSpc>
        <a:spcBef>
          <a:spcPts val="1300"/>
        </a:spcBef>
        <a:buFont typeface="Arial" panose="020B0604020202020204" pitchFamily="34" charset="0"/>
        <a:buChar char="•"/>
        <a:defRPr sz="3635" kern="1200">
          <a:solidFill>
            <a:schemeClr val="tx1"/>
          </a:solidFill>
          <a:latin typeface="+mn-lt"/>
          <a:ea typeface="+mn-ea"/>
          <a:cs typeface="+mn-cs"/>
        </a:defRPr>
      </a:lvl1pPr>
      <a:lvl2pPr marL="890905" indent="-297180" algn="l" defTabSz="1188085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3120" kern="1200">
          <a:solidFill>
            <a:schemeClr val="tx1"/>
          </a:solidFill>
          <a:latin typeface="+mn-lt"/>
          <a:ea typeface="+mn-ea"/>
          <a:cs typeface="+mn-cs"/>
        </a:defRPr>
      </a:lvl2pPr>
      <a:lvl3pPr marL="1484630" indent="-297180" algn="l" defTabSz="1188085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78355" indent="-297180" algn="l" defTabSz="1188085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4pPr>
      <a:lvl5pPr marL="2672715" indent="-297180" algn="l" defTabSz="1188085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5pPr>
      <a:lvl6pPr marL="3266440" indent="-297180" algn="l" defTabSz="1188085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6pPr>
      <a:lvl7pPr marL="3860165" indent="-297180" algn="l" defTabSz="1188085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7pPr>
      <a:lvl8pPr marL="4454525" indent="-297180" algn="l" defTabSz="1188085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8pPr>
      <a:lvl9pPr marL="5048250" indent="-297180" algn="l" defTabSz="1188085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8085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1pPr>
      <a:lvl2pPr marL="593725" algn="l" defTabSz="1188085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2pPr>
      <a:lvl3pPr marL="1188085" algn="l" defTabSz="1188085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3pPr>
      <a:lvl4pPr marL="1781810" algn="l" defTabSz="1188085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4pPr>
      <a:lvl5pPr marL="2375535" algn="l" defTabSz="1188085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5pPr>
      <a:lvl6pPr marL="2969260" algn="l" defTabSz="1188085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6pPr>
      <a:lvl7pPr marL="3563620" algn="l" defTabSz="1188085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7pPr>
      <a:lvl8pPr marL="4157345" algn="l" defTabSz="1188085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8pPr>
      <a:lvl9pPr marL="4751070" algn="l" defTabSz="1188085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095467" y="6356939"/>
            <a:ext cx="35039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0" kern="1200" baseline="0" dirty="0">
                <a:solidFill>
                  <a:srgbClr val="1D1D1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Huawei Proprietary - Restricted Distribution</a:t>
            </a:r>
            <a:endParaRPr lang="en-US" sz="900" b="0" kern="1200" baseline="0" dirty="0">
              <a:solidFill>
                <a:srgbClr val="1D1D1B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734131" y="6402806"/>
            <a:ext cx="49972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890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3837181-38C6-AD4F-B8BA-B444770388BB}" type="slidenum">
              <a:rPr lang="en-US" sz="900" smtClean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en-US" sz="900" dirty="0">
              <a:solidFill>
                <a:srgbClr val="1D1D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8" name="Group 87"/>
          <p:cNvGrpSpPr>
            <a:grpSpLocks noChangeAspect="1"/>
          </p:cNvGrpSpPr>
          <p:nvPr userDrawn="1"/>
        </p:nvGrpSpPr>
        <p:grpSpPr>
          <a:xfrm>
            <a:off x="12290470" y="2625389"/>
            <a:ext cx="1967973" cy="4233515"/>
            <a:chOff x="5343885" y="-48857"/>
            <a:chExt cx="3271316" cy="7037279"/>
          </a:xfrm>
        </p:grpSpPr>
        <p:sp>
          <p:nvSpPr>
            <p:cNvPr id="89" name="矩形 13"/>
            <p:cNvSpPr/>
            <p:nvPr userDrawn="1"/>
          </p:nvSpPr>
          <p:spPr>
            <a:xfrm>
              <a:off x="5356401" y="1934171"/>
              <a:ext cx="791510" cy="664397"/>
            </a:xfrm>
            <a:prstGeom prst="rect">
              <a:avLst/>
            </a:prstGeom>
            <a:solidFill>
              <a:srgbClr val="C400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RGB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196/0/84</a:t>
              </a:r>
              <a:endParaRPr kumimoji="1" lang="en-US" altLang="zh-CN" sz="500" b="1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文本框 15"/>
            <p:cNvSpPr txBox="1"/>
            <p:nvPr userDrawn="1"/>
          </p:nvSpPr>
          <p:spPr>
            <a:xfrm>
              <a:off x="5352723" y="1694497"/>
              <a:ext cx="1052647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zh-CN" altLang="en-US" sz="800" b="0" i="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公司辅助色</a:t>
              </a:r>
              <a:endParaRPr kumimoji="1" lang="zh-CN" altLang="en-US" sz="800" b="0" i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矩形 13"/>
            <p:cNvSpPr/>
            <p:nvPr userDrawn="1"/>
          </p:nvSpPr>
          <p:spPr>
            <a:xfrm>
              <a:off x="6184680" y="1934171"/>
              <a:ext cx="791510" cy="664397"/>
            </a:xfrm>
            <a:prstGeom prst="rect">
              <a:avLst/>
            </a:prstGeom>
            <a:solidFill>
              <a:srgbClr val="CB37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203/55/120</a:t>
              </a:r>
              <a:endParaRPr kumimoji="1" lang="en-US" altLang="zh-CN" sz="500" b="1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矩形 13"/>
            <p:cNvSpPr/>
            <p:nvPr userDrawn="1"/>
          </p:nvSpPr>
          <p:spPr>
            <a:xfrm>
              <a:off x="5356401" y="3403061"/>
              <a:ext cx="791510" cy="664397"/>
            </a:xfrm>
            <a:prstGeom prst="rect">
              <a:avLst/>
            </a:prstGeom>
            <a:solidFill>
              <a:srgbClr val="ED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237/109/0</a:t>
              </a:r>
              <a:endParaRPr kumimoji="1" lang="en-US" altLang="zh-CN" sz="500" b="1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矩形 13"/>
            <p:cNvSpPr/>
            <p:nvPr userDrawn="1"/>
          </p:nvSpPr>
          <p:spPr>
            <a:xfrm>
              <a:off x="6184680" y="2673360"/>
              <a:ext cx="791510" cy="664397"/>
            </a:xfrm>
            <a:prstGeom prst="rect">
              <a:avLst/>
            </a:prstGeom>
            <a:solidFill>
              <a:srgbClr val="99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153/54/54</a:t>
              </a:r>
              <a:endParaRPr kumimoji="1" lang="en-US" altLang="zh-CN" sz="500" b="1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矩形 13"/>
            <p:cNvSpPr/>
            <p:nvPr userDrawn="1"/>
          </p:nvSpPr>
          <p:spPr>
            <a:xfrm>
              <a:off x="5356401" y="4866463"/>
              <a:ext cx="791510" cy="664397"/>
            </a:xfrm>
            <a:prstGeom prst="rect">
              <a:avLst/>
            </a:prstGeom>
            <a:solidFill>
              <a:srgbClr val="62B2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98/178/48</a:t>
              </a:r>
              <a:endParaRPr kumimoji="1" lang="en-US" altLang="zh-CN" sz="500" b="1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矩形 13"/>
            <p:cNvSpPr/>
            <p:nvPr userDrawn="1"/>
          </p:nvSpPr>
          <p:spPr>
            <a:xfrm>
              <a:off x="6184680" y="3415851"/>
              <a:ext cx="791510" cy="664397"/>
            </a:xfrm>
            <a:prstGeom prst="rect">
              <a:avLst/>
            </a:prstGeom>
            <a:solidFill>
              <a:srgbClr val="F2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242/137/68</a:t>
              </a:r>
              <a:endParaRPr kumimoji="1" lang="en-US" altLang="zh-CN" sz="500" b="1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矩形 13"/>
            <p:cNvSpPr/>
            <p:nvPr userDrawn="1"/>
          </p:nvSpPr>
          <p:spPr>
            <a:xfrm>
              <a:off x="5353240" y="184963"/>
              <a:ext cx="791510" cy="664397"/>
            </a:xfrm>
            <a:prstGeom prst="rect">
              <a:avLst/>
            </a:prstGeom>
            <a:solidFill>
              <a:srgbClr val="C700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PANTONE 185C</a:t>
              </a:r>
              <a:endParaRPr kumimoji="1" lang="en-US" altLang="zh-CN" sz="500" b="1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ts val="620"/>
                </a:lnSpc>
                <a:spcBef>
                  <a:spcPts val="0"/>
                </a:spcBef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RGB 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199/0/11  </a:t>
              </a:r>
              <a:endParaRPr kumimoji="1" lang="en-US" altLang="zh-CN" sz="500" b="1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文本框 15"/>
            <p:cNvSpPr txBox="1"/>
            <p:nvPr userDrawn="1"/>
          </p:nvSpPr>
          <p:spPr>
            <a:xfrm>
              <a:off x="5343885" y="-48857"/>
              <a:ext cx="726488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zh-CN" altLang="en-US" sz="800" b="0" i="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公司色</a:t>
              </a:r>
              <a:endParaRPr kumimoji="1" lang="zh-CN" altLang="en-US" sz="800" b="0" i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矩形 13"/>
            <p:cNvSpPr/>
            <p:nvPr userDrawn="1"/>
          </p:nvSpPr>
          <p:spPr>
            <a:xfrm>
              <a:off x="5352600" y="918047"/>
              <a:ext cx="791510" cy="664397"/>
            </a:xfrm>
            <a:prstGeom prst="rect">
              <a:avLst/>
            </a:prstGeom>
            <a:solidFill>
              <a:srgbClr val="C81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PANTONE 186C</a:t>
              </a:r>
              <a:endParaRPr kumimoji="1" lang="en-US" altLang="zh-CN" sz="500" b="1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RGB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200/16/46  </a:t>
              </a:r>
              <a:endParaRPr kumimoji="1" lang="en-US" altLang="zh-CN" sz="500" b="1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矩形 13"/>
            <p:cNvSpPr/>
            <p:nvPr userDrawn="1"/>
          </p:nvSpPr>
          <p:spPr>
            <a:xfrm>
              <a:off x="5354164" y="2665974"/>
              <a:ext cx="791510" cy="664397"/>
            </a:xfrm>
            <a:prstGeom prst="rect">
              <a:avLst/>
            </a:prstGeom>
            <a:solidFill>
              <a:srgbClr val="7F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127/0/1</a:t>
              </a:r>
              <a:endParaRPr kumimoji="1" lang="en-US" altLang="zh-CN" sz="500" b="1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矩形 13"/>
            <p:cNvSpPr/>
            <p:nvPr userDrawn="1"/>
          </p:nvSpPr>
          <p:spPr>
            <a:xfrm>
              <a:off x="5354164" y="4134866"/>
              <a:ext cx="791510" cy="664397"/>
            </a:xfrm>
            <a:prstGeom prst="rect">
              <a:avLst/>
            </a:prstGeom>
            <a:solidFill>
              <a:srgbClr val="FCC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52/200/0</a:t>
              </a:r>
              <a:endParaRPr kumimoji="1" lang="en-US" altLang="zh-CN" sz="500" b="1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矩形 13"/>
            <p:cNvSpPr/>
            <p:nvPr userDrawn="1"/>
          </p:nvSpPr>
          <p:spPr>
            <a:xfrm>
              <a:off x="5354164" y="5596166"/>
              <a:ext cx="791510" cy="664397"/>
            </a:xfrm>
            <a:prstGeom prst="rect">
              <a:avLst/>
            </a:prstGeom>
            <a:solidFill>
              <a:srgbClr val="30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48/181/197</a:t>
              </a:r>
              <a:endParaRPr kumimoji="1" lang="en-US" altLang="zh-CN" sz="500" b="1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矩形 13"/>
            <p:cNvSpPr/>
            <p:nvPr userDrawn="1"/>
          </p:nvSpPr>
          <p:spPr>
            <a:xfrm>
              <a:off x="6184543" y="4866463"/>
              <a:ext cx="791510" cy="664398"/>
            </a:xfrm>
            <a:prstGeom prst="rect">
              <a:avLst/>
            </a:prstGeom>
            <a:solidFill>
              <a:srgbClr val="81C1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129/193/95</a:t>
              </a:r>
              <a:endParaRPr kumimoji="1" lang="en-US" altLang="zh-CN" sz="500" b="1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矩形 13"/>
            <p:cNvSpPr/>
            <p:nvPr userDrawn="1"/>
          </p:nvSpPr>
          <p:spPr>
            <a:xfrm>
              <a:off x="6182308" y="4134866"/>
              <a:ext cx="791510" cy="664398"/>
            </a:xfrm>
            <a:prstGeom prst="rect">
              <a:avLst/>
            </a:prstGeom>
            <a:solidFill>
              <a:srgbClr val="FDD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253/211/81</a:t>
              </a:r>
              <a:endParaRPr kumimoji="1" lang="en-US" altLang="zh-CN" sz="500" b="1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矩形 13"/>
            <p:cNvSpPr/>
            <p:nvPr userDrawn="1"/>
          </p:nvSpPr>
          <p:spPr>
            <a:xfrm>
              <a:off x="6177324" y="5596166"/>
              <a:ext cx="791510" cy="664398"/>
            </a:xfrm>
            <a:prstGeom prst="rect">
              <a:avLst/>
            </a:prstGeom>
            <a:solidFill>
              <a:srgbClr val="56C4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86/196/210</a:t>
              </a:r>
              <a:endParaRPr kumimoji="1" lang="en-US" altLang="zh-CN" sz="500" b="1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矩形 13"/>
            <p:cNvSpPr/>
            <p:nvPr/>
          </p:nvSpPr>
          <p:spPr>
            <a:xfrm>
              <a:off x="6186245" y="184963"/>
              <a:ext cx="791510" cy="664397"/>
            </a:xfrm>
            <a:prstGeom prst="rect">
              <a:avLst/>
            </a:prstGeom>
            <a:solidFill>
              <a:srgbClr val="D3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211/57/65</a:t>
              </a:r>
              <a:endParaRPr kumimoji="1" lang="en-US" altLang="zh-CN" sz="500" b="1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矩形 13"/>
            <p:cNvSpPr/>
            <p:nvPr/>
          </p:nvSpPr>
          <p:spPr>
            <a:xfrm>
              <a:off x="6185604" y="918047"/>
              <a:ext cx="791510" cy="664397"/>
            </a:xfrm>
            <a:prstGeom prst="rect">
              <a:avLst/>
            </a:prstGeom>
            <a:solidFill>
              <a:srgbClr val="D3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RGB </a:t>
              </a:r>
              <a:endParaRPr kumimoji="1" lang="en-US" altLang="zh-CN" sz="500" b="1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211/56/89</a:t>
              </a:r>
              <a:endParaRPr kumimoji="1" lang="en-US" altLang="zh-CN" sz="500" b="1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矩形 13"/>
            <p:cNvSpPr/>
            <p:nvPr/>
          </p:nvSpPr>
          <p:spPr>
            <a:xfrm>
              <a:off x="6996262" y="1934171"/>
              <a:ext cx="791510" cy="664397"/>
            </a:xfrm>
            <a:prstGeom prst="rect">
              <a:avLst/>
            </a:prstGeom>
            <a:solidFill>
              <a:srgbClr val="DD80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RGB 221/128/170</a:t>
              </a:r>
              <a:endParaRPr kumimoji="1" lang="en-US" altLang="zh-CN" sz="500" b="1" dirty="0">
                <a:solidFill>
                  <a:srgbClr val="59575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矩形 13"/>
            <p:cNvSpPr/>
            <p:nvPr/>
          </p:nvSpPr>
          <p:spPr>
            <a:xfrm>
              <a:off x="6996262" y="2673360"/>
              <a:ext cx="791510" cy="664397"/>
            </a:xfrm>
            <a:prstGeom prst="rect">
              <a:avLst/>
            </a:prstGeom>
            <a:solidFill>
              <a:srgbClr val="BF8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RGB 191/128/130</a:t>
              </a:r>
              <a:endParaRPr kumimoji="1" lang="en-US" altLang="zh-CN" sz="500" b="1" dirty="0">
                <a:solidFill>
                  <a:srgbClr val="59575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矩形 13"/>
            <p:cNvSpPr/>
            <p:nvPr/>
          </p:nvSpPr>
          <p:spPr>
            <a:xfrm>
              <a:off x="6996262" y="3415851"/>
              <a:ext cx="791510" cy="664397"/>
            </a:xfrm>
            <a:prstGeom prst="rect">
              <a:avLst/>
            </a:prstGeom>
            <a:solidFill>
              <a:srgbClr val="F6B7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RGB 246/183/140</a:t>
              </a:r>
              <a:endParaRPr kumimoji="1" lang="en-US" altLang="zh-CN" sz="500" b="1" dirty="0">
                <a:solidFill>
                  <a:srgbClr val="59575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矩形 13"/>
            <p:cNvSpPr/>
            <p:nvPr/>
          </p:nvSpPr>
          <p:spPr>
            <a:xfrm>
              <a:off x="7006093" y="4866463"/>
              <a:ext cx="791510" cy="664397"/>
            </a:xfrm>
            <a:prstGeom prst="rect">
              <a:avLst/>
            </a:prstGeom>
            <a:solidFill>
              <a:srgbClr val="AFD8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RGB 176/216/156</a:t>
              </a:r>
              <a:endParaRPr kumimoji="1" lang="en-US" altLang="zh-CN" sz="500" b="1" dirty="0">
                <a:solidFill>
                  <a:srgbClr val="59575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矩形 13"/>
            <p:cNvSpPr/>
            <p:nvPr/>
          </p:nvSpPr>
          <p:spPr>
            <a:xfrm>
              <a:off x="7003856" y="4134866"/>
              <a:ext cx="791510" cy="664397"/>
            </a:xfrm>
            <a:prstGeom prst="rect">
              <a:avLst/>
            </a:prstGeom>
            <a:solidFill>
              <a:srgbClr val="FDE3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RGB 253/227/181</a:t>
              </a:r>
              <a:endParaRPr kumimoji="1" lang="en-US" altLang="zh-CN" sz="500" b="1" dirty="0">
                <a:solidFill>
                  <a:srgbClr val="59575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矩形 13"/>
            <p:cNvSpPr/>
            <p:nvPr/>
          </p:nvSpPr>
          <p:spPr>
            <a:xfrm>
              <a:off x="7003856" y="5596166"/>
              <a:ext cx="791510" cy="664397"/>
            </a:xfrm>
            <a:prstGeom prst="rect">
              <a:avLst/>
            </a:prstGeom>
            <a:solidFill>
              <a:srgbClr val="94D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RGB 148/218/226</a:t>
              </a:r>
              <a:endParaRPr kumimoji="1" lang="en-US" altLang="zh-CN" sz="500" b="1" dirty="0">
                <a:solidFill>
                  <a:srgbClr val="59575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矩形 13"/>
            <p:cNvSpPr/>
            <p:nvPr/>
          </p:nvSpPr>
          <p:spPr>
            <a:xfrm>
              <a:off x="6997826" y="184963"/>
              <a:ext cx="791510" cy="664397"/>
            </a:xfrm>
            <a:prstGeom prst="rect">
              <a:avLst/>
            </a:prstGeom>
            <a:solidFill>
              <a:srgbClr val="E281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RGB 226/129/137</a:t>
              </a:r>
              <a:endParaRPr kumimoji="1" lang="en-US" altLang="zh-CN" sz="500" b="1" dirty="0">
                <a:solidFill>
                  <a:srgbClr val="59575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矩形 13"/>
            <p:cNvSpPr/>
            <p:nvPr/>
          </p:nvSpPr>
          <p:spPr>
            <a:xfrm>
              <a:off x="6997185" y="918047"/>
              <a:ext cx="791510" cy="664397"/>
            </a:xfrm>
            <a:prstGeom prst="rect">
              <a:avLst/>
            </a:prstGeom>
            <a:solidFill>
              <a:srgbClr val="E28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RGB 226/129/152</a:t>
              </a:r>
              <a:endParaRPr kumimoji="1" lang="en-US" altLang="zh-CN" sz="500" b="1" dirty="0">
                <a:solidFill>
                  <a:srgbClr val="59575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矩形 13"/>
            <p:cNvSpPr/>
            <p:nvPr userDrawn="1"/>
          </p:nvSpPr>
          <p:spPr>
            <a:xfrm>
              <a:off x="7806130" y="1934171"/>
              <a:ext cx="791510" cy="664397"/>
            </a:xfrm>
            <a:prstGeom prst="rect">
              <a:avLst/>
            </a:prstGeom>
            <a:solidFill>
              <a:srgbClr val="EBB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RGB 235/179/204</a:t>
              </a:r>
              <a:endParaRPr kumimoji="1" lang="en-US" altLang="zh-CN" sz="500" b="1" dirty="0">
                <a:solidFill>
                  <a:srgbClr val="59575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矩形 13"/>
            <p:cNvSpPr/>
            <p:nvPr/>
          </p:nvSpPr>
          <p:spPr>
            <a:xfrm>
              <a:off x="7806130" y="2673360"/>
              <a:ext cx="791510" cy="664397"/>
            </a:xfrm>
            <a:prstGeom prst="rect">
              <a:avLst/>
            </a:prstGeom>
            <a:solidFill>
              <a:srgbClr val="D8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RGB 216/179/179</a:t>
              </a:r>
              <a:endParaRPr kumimoji="1" lang="en-US" altLang="zh-CN" sz="500" b="1" dirty="0">
                <a:solidFill>
                  <a:srgbClr val="59575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7" name="矩形 13"/>
            <p:cNvSpPr/>
            <p:nvPr/>
          </p:nvSpPr>
          <p:spPr>
            <a:xfrm>
              <a:off x="7811114" y="3415851"/>
              <a:ext cx="791510" cy="664398"/>
            </a:xfrm>
            <a:prstGeom prst="rect">
              <a:avLst/>
            </a:prstGeom>
            <a:solidFill>
              <a:srgbClr val="FAD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RGB 250/211/187</a:t>
              </a:r>
              <a:endParaRPr kumimoji="1" lang="en-US" altLang="zh-CN" sz="500" b="1" dirty="0">
                <a:solidFill>
                  <a:srgbClr val="59575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矩形 13"/>
            <p:cNvSpPr/>
            <p:nvPr/>
          </p:nvSpPr>
          <p:spPr>
            <a:xfrm>
              <a:off x="7820945" y="4866463"/>
              <a:ext cx="791510" cy="664398"/>
            </a:xfrm>
            <a:prstGeom prst="rect">
              <a:avLst/>
            </a:prstGeom>
            <a:solidFill>
              <a:srgbClr val="D0E8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RGB 208/232/196</a:t>
              </a:r>
              <a:endParaRPr kumimoji="1" lang="en-US" altLang="zh-CN" sz="500" b="1" dirty="0">
                <a:solidFill>
                  <a:srgbClr val="59575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矩形 13"/>
            <p:cNvSpPr/>
            <p:nvPr/>
          </p:nvSpPr>
          <p:spPr>
            <a:xfrm>
              <a:off x="7818707" y="4134866"/>
              <a:ext cx="791510" cy="664398"/>
            </a:xfrm>
            <a:prstGeom prst="rect">
              <a:avLst/>
            </a:prstGeom>
            <a:solidFill>
              <a:srgbClr val="FEEE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RGB 254/238/193</a:t>
              </a:r>
              <a:endParaRPr kumimoji="1" lang="en-US" altLang="zh-CN" sz="500" b="1" dirty="0">
                <a:solidFill>
                  <a:srgbClr val="59575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0" name="矩形 13"/>
            <p:cNvSpPr/>
            <p:nvPr/>
          </p:nvSpPr>
          <p:spPr>
            <a:xfrm>
              <a:off x="7823691" y="5596166"/>
              <a:ext cx="791510" cy="664398"/>
            </a:xfrm>
            <a:prstGeom prst="rect">
              <a:avLst/>
            </a:prstGeom>
            <a:solidFill>
              <a:srgbClr val="BEE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RGB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190/233/238</a:t>
              </a:r>
              <a:endParaRPr kumimoji="1" lang="en-US" altLang="zh-CN" sz="500" b="1" dirty="0">
                <a:solidFill>
                  <a:srgbClr val="59575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" name="矩形 13"/>
            <p:cNvSpPr/>
            <p:nvPr/>
          </p:nvSpPr>
          <p:spPr>
            <a:xfrm>
              <a:off x="7807694" y="184963"/>
              <a:ext cx="791510" cy="664397"/>
            </a:xfrm>
            <a:prstGeom prst="rect">
              <a:avLst/>
            </a:prstGeom>
            <a:solidFill>
              <a:srgbClr val="EEB3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RGB 239/178/184</a:t>
              </a:r>
              <a:endParaRPr kumimoji="1" lang="en-US" altLang="zh-CN" sz="500" b="1" dirty="0">
                <a:solidFill>
                  <a:srgbClr val="59575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矩形 13"/>
            <p:cNvSpPr/>
            <p:nvPr/>
          </p:nvSpPr>
          <p:spPr>
            <a:xfrm>
              <a:off x="7807054" y="918047"/>
              <a:ext cx="791510" cy="664397"/>
            </a:xfrm>
            <a:prstGeom prst="rect">
              <a:avLst/>
            </a:prstGeom>
            <a:solidFill>
              <a:srgbClr val="EEB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RGB 238/179/193</a:t>
              </a:r>
              <a:endParaRPr kumimoji="1" lang="en-US" altLang="zh-CN" sz="500" b="1" dirty="0">
                <a:solidFill>
                  <a:srgbClr val="59575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矩形 13"/>
            <p:cNvSpPr/>
            <p:nvPr userDrawn="1"/>
          </p:nvSpPr>
          <p:spPr>
            <a:xfrm>
              <a:off x="5354169" y="6324025"/>
              <a:ext cx="513579" cy="664397"/>
            </a:xfrm>
            <a:prstGeom prst="rect">
              <a:avLst/>
            </a:prstGeom>
            <a:solidFill>
              <a:srgbClr val="2218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0/0/0</a:t>
              </a:r>
              <a:endParaRPr kumimoji="1" lang="en-US" altLang="zh-CN" sz="500" b="1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矩形 13"/>
            <p:cNvSpPr/>
            <p:nvPr userDrawn="1"/>
          </p:nvSpPr>
          <p:spPr>
            <a:xfrm>
              <a:off x="5900626" y="6324025"/>
              <a:ext cx="513579" cy="664397"/>
            </a:xfrm>
            <a:prstGeom prst="rect">
              <a:avLst/>
            </a:prstGeom>
            <a:solidFill>
              <a:srgbClr val="595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RGB </a:t>
              </a:r>
              <a:endParaRPr kumimoji="1" lang="en-US" altLang="zh-CN" sz="500" b="1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89/87/87</a:t>
              </a:r>
              <a:endParaRPr kumimoji="1" lang="en-US" altLang="zh-CN" sz="500" b="1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矩形 13"/>
            <p:cNvSpPr/>
            <p:nvPr userDrawn="1"/>
          </p:nvSpPr>
          <p:spPr>
            <a:xfrm>
              <a:off x="6445335" y="6324024"/>
              <a:ext cx="513579" cy="664398"/>
            </a:xfrm>
            <a:prstGeom prst="rect">
              <a:avLst/>
            </a:prstGeom>
            <a:solidFill>
              <a:srgbClr val="888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RGB</a:t>
              </a:r>
              <a:endParaRPr kumimoji="1" lang="en-US" altLang="zh-CN" sz="500" b="1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137/137/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137</a:t>
              </a:r>
              <a:endParaRPr kumimoji="1" lang="en-US" altLang="zh-CN" sz="500" b="1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6" name="矩形 13"/>
            <p:cNvSpPr/>
            <p:nvPr userDrawn="1"/>
          </p:nvSpPr>
          <p:spPr>
            <a:xfrm>
              <a:off x="7003279" y="6324024"/>
              <a:ext cx="513579" cy="664398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RGB</a:t>
              </a:r>
              <a:endParaRPr kumimoji="1" lang="en-US" altLang="zh-CN" sz="500" b="1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181/181/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181</a:t>
              </a:r>
              <a:endParaRPr kumimoji="1" lang="en-US" altLang="zh-CN" sz="500" b="1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7" name="矩形 13"/>
            <p:cNvSpPr/>
            <p:nvPr userDrawn="1"/>
          </p:nvSpPr>
          <p:spPr>
            <a:xfrm>
              <a:off x="7551547" y="6324024"/>
              <a:ext cx="513579" cy="664398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RGB 221/221/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221</a:t>
              </a:r>
              <a:endParaRPr kumimoji="1" lang="en-US" altLang="zh-CN" sz="500" b="1" dirty="0">
                <a:solidFill>
                  <a:srgbClr val="59575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矩形 13"/>
            <p:cNvSpPr/>
            <p:nvPr userDrawn="1"/>
          </p:nvSpPr>
          <p:spPr>
            <a:xfrm>
              <a:off x="8098559" y="6324024"/>
              <a:ext cx="513579" cy="66439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B5B5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RGB</a:t>
              </a:r>
              <a:endParaRPr kumimoji="1" lang="en-US" altLang="zh-CN" sz="500" b="1" dirty="0">
                <a:solidFill>
                  <a:srgbClr val="59575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255/255/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255</a:t>
              </a:r>
              <a:endParaRPr kumimoji="1" lang="en-US" altLang="zh-CN" sz="500" b="1" dirty="0">
                <a:solidFill>
                  <a:srgbClr val="59575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7" name="Picture 4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176" y="6323416"/>
            <a:ext cx="1270800" cy="2750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</p:sldLayoutIdLst>
  <p:hf hdr="0" ftr="0" dt="0"/>
  <p:txStyles>
    <p:titleStyle>
      <a:lvl1pPr algn="l" defTabSz="1188085" rtl="0" eaLnBrk="1" latinLnBrk="0" hangingPunct="1">
        <a:lnSpc>
          <a:spcPct val="90000"/>
        </a:lnSpc>
        <a:spcBef>
          <a:spcPct val="0"/>
        </a:spcBef>
        <a:buNone/>
        <a:defRPr sz="571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7180" indent="-297180" algn="l" defTabSz="1188085" rtl="0" eaLnBrk="1" latinLnBrk="0" hangingPunct="1">
        <a:lnSpc>
          <a:spcPct val="90000"/>
        </a:lnSpc>
        <a:spcBef>
          <a:spcPts val="1300"/>
        </a:spcBef>
        <a:buFont typeface="Arial" panose="020B0604020202020204" pitchFamily="34" charset="0"/>
        <a:buChar char="•"/>
        <a:defRPr sz="3635" kern="1200">
          <a:solidFill>
            <a:schemeClr val="tx1"/>
          </a:solidFill>
          <a:latin typeface="+mn-lt"/>
          <a:ea typeface="+mn-ea"/>
          <a:cs typeface="+mn-cs"/>
        </a:defRPr>
      </a:lvl1pPr>
      <a:lvl2pPr marL="890905" indent="-297180" algn="l" defTabSz="1188085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3120" kern="1200">
          <a:solidFill>
            <a:schemeClr val="tx1"/>
          </a:solidFill>
          <a:latin typeface="+mn-lt"/>
          <a:ea typeface="+mn-ea"/>
          <a:cs typeface="+mn-cs"/>
        </a:defRPr>
      </a:lvl2pPr>
      <a:lvl3pPr marL="1484630" indent="-297180" algn="l" defTabSz="1188085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78355" indent="-297180" algn="l" defTabSz="1188085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4pPr>
      <a:lvl5pPr marL="2672715" indent="-297180" algn="l" defTabSz="1188085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5pPr>
      <a:lvl6pPr marL="3266440" indent="-297180" algn="l" defTabSz="1188085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6pPr>
      <a:lvl7pPr marL="3860165" indent="-297180" algn="l" defTabSz="1188085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7pPr>
      <a:lvl8pPr marL="4454525" indent="-297180" algn="l" defTabSz="1188085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8pPr>
      <a:lvl9pPr marL="5048250" indent="-297180" algn="l" defTabSz="1188085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8085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1pPr>
      <a:lvl2pPr marL="593725" algn="l" defTabSz="1188085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2pPr>
      <a:lvl3pPr marL="1188085" algn="l" defTabSz="1188085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3pPr>
      <a:lvl4pPr marL="1781810" algn="l" defTabSz="1188085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4pPr>
      <a:lvl5pPr marL="2375535" algn="l" defTabSz="1188085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5pPr>
      <a:lvl6pPr marL="2969260" algn="l" defTabSz="1188085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6pPr>
      <a:lvl7pPr marL="3563620" algn="l" defTabSz="1188085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7pPr>
      <a:lvl8pPr marL="4157345" algn="l" defTabSz="1188085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8pPr>
      <a:lvl9pPr marL="4751070" algn="l" defTabSz="1188085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8969" y="1467870"/>
            <a:ext cx="3984232" cy="28160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5" name="Text Placeholder 1"/>
          <p:cNvSpPr txBox="1"/>
          <p:nvPr userDrawn="1"/>
        </p:nvSpPr>
        <p:spPr>
          <a:xfrm>
            <a:off x="7979357" y="2794960"/>
            <a:ext cx="3225168" cy="20299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065"/>
              </a:lnSpc>
            </a:pPr>
            <a:r>
              <a:rPr kumimoji="1" lang="en-US" altLang="zh-CN" sz="850" b="1" baseline="0" dirty="0">
                <a:solidFill>
                  <a:srgbClr val="1D1D1B"/>
                </a:solidFill>
                <a:latin typeface="+mj-lt"/>
              </a:rPr>
              <a:t>Copyright©2018 Huawei Technologies Co., Ltd.</a:t>
            </a:r>
            <a:br>
              <a:rPr kumimoji="1" lang="en-US" altLang="zh-CN" sz="850" b="1" baseline="0" dirty="0">
                <a:solidFill>
                  <a:srgbClr val="1D1D1B"/>
                </a:solidFill>
                <a:latin typeface="+mj-lt"/>
              </a:rPr>
            </a:br>
            <a:r>
              <a:rPr kumimoji="1" lang="en-US" altLang="zh-CN" sz="850" b="1" baseline="0" dirty="0">
                <a:solidFill>
                  <a:srgbClr val="1D1D1B"/>
                </a:solidFill>
                <a:latin typeface="+mj-lt"/>
              </a:rPr>
              <a:t>All Rights Reserved.</a:t>
            </a:r>
            <a:br>
              <a:rPr kumimoji="1" lang="en-US" altLang="zh-CN" sz="780" dirty="0">
                <a:solidFill>
                  <a:srgbClr val="1D1D1B"/>
                </a:solidFill>
                <a:latin typeface="+mn-lt"/>
              </a:rPr>
            </a:br>
            <a:br>
              <a:rPr kumimoji="1" lang="en-US" altLang="zh-CN" sz="780" dirty="0">
                <a:solidFill>
                  <a:srgbClr val="1D1D1B"/>
                </a:solidFill>
                <a:latin typeface="+mn-lt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The information in this document may contain predictive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statements including, without limitation, statements regarding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the future financial and operating results, future product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portfolio, new technology, etc. There are a number of factors that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could cause actual results and developments to differ materially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from those expressed or implied in the predictive statements.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Therefore, such information is provided for reference purpose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only and constitutes neither an offer nor an acceptance. Huawei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may change the information at any time without notice. </a:t>
            </a:r>
            <a:endParaRPr kumimoji="1" lang="en-US" altLang="zh-CN" sz="850" baseline="0" dirty="0">
              <a:solidFill>
                <a:srgbClr val="1D1D1B"/>
              </a:solidFill>
              <a:latin typeface="+mn-lt"/>
              <a:cs typeface="Arial" panose="020B0604020202020204" pitchFamily="34" charset="0"/>
            </a:endParaRPr>
          </a:p>
          <a:p>
            <a:pPr>
              <a:lnSpc>
                <a:spcPts val="1065"/>
              </a:lnSpc>
            </a:pPr>
            <a:endParaRPr kumimoji="1" lang="zh-CN" altLang="en-US" sz="780" dirty="0">
              <a:solidFill>
                <a:srgbClr val="1D1D1B"/>
              </a:solidFill>
              <a:latin typeface="+mn-lt"/>
            </a:endParaRPr>
          </a:p>
        </p:txBody>
      </p:sp>
      <p:sp>
        <p:nvSpPr>
          <p:cNvPr id="6" name="Subtitle 6"/>
          <p:cNvSpPr txBox="1"/>
          <p:nvPr userDrawn="1"/>
        </p:nvSpPr>
        <p:spPr>
          <a:xfrm>
            <a:off x="7987276" y="1631849"/>
            <a:ext cx="3477701" cy="49111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80"/>
              </a:lnSpc>
              <a:spcBef>
                <a:spcPts val="0"/>
              </a:spcBef>
            </a:pPr>
            <a:r>
              <a:rPr kumimoji="1" lang="zh-CN" altLang="en-US" sz="1300" dirty="0">
                <a:solidFill>
                  <a:srgbClr val="1D1D1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把数字世界带入每个人、每个家庭、</a:t>
            </a:r>
            <a:br>
              <a:rPr kumimoji="1" lang="en-US" altLang="zh-CN" sz="1300" dirty="0">
                <a:solidFill>
                  <a:srgbClr val="1D1D1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r>
              <a:rPr kumimoji="1" lang="zh-CN" altLang="en-US" sz="1300" dirty="0">
                <a:solidFill>
                  <a:srgbClr val="1D1D1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每个组织，构建万物互联的智能世界。</a:t>
            </a:r>
            <a:endParaRPr kumimoji="1" lang="zh-CN" altLang="en-US" sz="1300" dirty="0">
              <a:solidFill>
                <a:srgbClr val="1D1D1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Subtitle 6"/>
          <p:cNvSpPr txBox="1"/>
          <p:nvPr userDrawn="1"/>
        </p:nvSpPr>
        <p:spPr>
          <a:xfrm>
            <a:off x="7977672" y="2106124"/>
            <a:ext cx="3481833" cy="58280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95"/>
              </a:lnSpc>
            </a:pPr>
            <a:r>
              <a:rPr kumimoji="1" lang="en-US" altLang="zh-CN" sz="120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Bring digital to every person, home and </a:t>
            </a:r>
            <a:br>
              <a:rPr kumimoji="1" lang="en-US" altLang="zh-CN" sz="120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120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organization for a fully connected, </a:t>
            </a:r>
            <a:br>
              <a:rPr kumimoji="1" lang="en-US" altLang="zh-CN" sz="120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120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intelligent world.</a:t>
            </a:r>
            <a:endParaRPr kumimoji="1" lang="zh-CN" altLang="en-US" sz="1200" dirty="0">
              <a:solidFill>
                <a:srgbClr val="1D1D1B"/>
              </a:solidFill>
              <a:latin typeface="+mn-lt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676" y="5237566"/>
            <a:ext cx="1875600" cy="40591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hf hdr="0" ftr="0" dt="0"/>
  <p:txStyles>
    <p:titleStyle>
      <a:lvl1pPr algn="l" defTabSz="1188085" rtl="0" eaLnBrk="1" latinLnBrk="0" hangingPunct="1">
        <a:lnSpc>
          <a:spcPct val="90000"/>
        </a:lnSpc>
        <a:spcBef>
          <a:spcPct val="0"/>
        </a:spcBef>
        <a:buNone/>
        <a:defRPr sz="5000" b="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1pPr>
    </p:titleStyle>
    <p:bodyStyle>
      <a:lvl1pPr marL="0" indent="0" algn="l" defTabSz="1188085" rtl="0" eaLnBrk="1" latinLnBrk="0" hangingPunct="1">
        <a:lnSpc>
          <a:spcPct val="90000"/>
        </a:lnSpc>
        <a:spcBef>
          <a:spcPts val="1300"/>
        </a:spcBef>
        <a:buFont typeface="Arial" panose="020B0604020202020204" pitchFamily="34" charset="0"/>
        <a:buNone/>
        <a:defRPr sz="1820" kern="1200">
          <a:solidFill>
            <a:srgbClr val="FFFFFF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593725" indent="0" algn="l" defTabSz="1188085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None/>
        <a:defRPr sz="3120" kern="1200">
          <a:solidFill>
            <a:schemeClr val="tx1"/>
          </a:solidFill>
          <a:latin typeface="+mn-lt"/>
          <a:ea typeface="+mn-ea"/>
          <a:cs typeface="+mn-cs"/>
        </a:defRPr>
      </a:lvl2pPr>
      <a:lvl3pPr marL="1188085" indent="0" algn="l" defTabSz="1188085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None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81810" indent="0" algn="l" defTabSz="1188085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None/>
        <a:defRPr sz="2340" kern="1200">
          <a:solidFill>
            <a:schemeClr val="tx1"/>
          </a:solidFill>
          <a:latin typeface="+mn-lt"/>
          <a:ea typeface="+mn-ea"/>
          <a:cs typeface="+mn-cs"/>
        </a:defRPr>
      </a:lvl4pPr>
      <a:lvl5pPr marL="2375535" indent="0" algn="l" defTabSz="1188085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None/>
        <a:defRPr sz="2340" kern="1200">
          <a:solidFill>
            <a:schemeClr val="tx1"/>
          </a:solidFill>
          <a:latin typeface="+mn-lt"/>
          <a:ea typeface="+mn-ea"/>
          <a:cs typeface="+mn-cs"/>
        </a:defRPr>
      </a:lvl5pPr>
      <a:lvl6pPr marL="3266440" indent="-297180" algn="l" defTabSz="1188085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6pPr>
      <a:lvl7pPr marL="3860165" indent="-297180" algn="l" defTabSz="1188085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7pPr>
      <a:lvl8pPr marL="4454525" indent="-297180" algn="l" defTabSz="1188085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8pPr>
      <a:lvl9pPr marL="5048250" indent="-297180" algn="l" defTabSz="1188085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8085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1pPr>
      <a:lvl2pPr marL="593725" algn="l" defTabSz="1188085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2pPr>
      <a:lvl3pPr marL="1188085" algn="l" defTabSz="1188085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3pPr>
      <a:lvl4pPr marL="1781810" algn="l" defTabSz="1188085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4pPr>
      <a:lvl5pPr marL="2375535" algn="l" defTabSz="1188085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5pPr>
      <a:lvl6pPr marL="2969260" algn="l" defTabSz="1188085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6pPr>
      <a:lvl7pPr marL="3563620" algn="l" defTabSz="1188085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7pPr>
      <a:lvl8pPr marL="4157345" algn="l" defTabSz="1188085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8pPr>
      <a:lvl9pPr marL="4751070" algn="l" defTabSz="1188085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15.png"/><Relationship Id="rId7" Type="http://schemas.openxmlformats.org/officeDocument/2006/relationships/image" Target="../media/image14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3" Type="http://schemas.openxmlformats.org/officeDocument/2006/relationships/notesSlide" Target="../notesSlides/notesSlide2.xml"/><Relationship Id="rId32" Type="http://schemas.openxmlformats.org/officeDocument/2006/relationships/slideLayout" Target="../slideLayouts/slideLayout7.xml"/><Relationship Id="rId31" Type="http://schemas.openxmlformats.org/officeDocument/2006/relationships/image" Target="../media/image38.png"/><Relationship Id="rId30" Type="http://schemas.openxmlformats.org/officeDocument/2006/relationships/image" Target="../media/image37.png"/><Relationship Id="rId3" Type="http://schemas.openxmlformats.org/officeDocument/2006/relationships/image" Target="../media/image10.png"/><Relationship Id="rId29" Type="http://schemas.openxmlformats.org/officeDocument/2006/relationships/image" Target="../media/image36.png"/><Relationship Id="rId28" Type="http://schemas.openxmlformats.org/officeDocument/2006/relationships/image" Target="../media/image35.png"/><Relationship Id="rId27" Type="http://schemas.openxmlformats.org/officeDocument/2006/relationships/image" Target="../media/image34.png"/><Relationship Id="rId26" Type="http://schemas.openxmlformats.org/officeDocument/2006/relationships/image" Target="../media/image33.png"/><Relationship Id="rId25" Type="http://schemas.openxmlformats.org/officeDocument/2006/relationships/image" Target="../media/image32.png"/><Relationship Id="rId24" Type="http://schemas.openxmlformats.org/officeDocument/2006/relationships/image" Target="../media/image31.png"/><Relationship Id="rId23" Type="http://schemas.openxmlformats.org/officeDocument/2006/relationships/image" Target="../media/image30.png"/><Relationship Id="rId22" Type="http://schemas.openxmlformats.org/officeDocument/2006/relationships/image" Target="../media/image29.png"/><Relationship Id="rId21" Type="http://schemas.openxmlformats.org/officeDocument/2006/relationships/image" Target="../media/image28.png"/><Relationship Id="rId20" Type="http://schemas.openxmlformats.org/officeDocument/2006/relationships/image" Target="../media/image27.png"/><Relationship Id="rId2" Type="http://schemas.openxmlformats.org/officeDocument/2006/relationships/image" Target="../media/image9.png"/><Relationship Id="rId19" Type="http://schemas.openxmlformats.org/officeDocument/2006/relationships/image" Target="../media/image26.png"/><Relationship Id="rId18" Type="http://schemas.openxmlformats.org/officeDocument/2006/relationships/image" Target="../media/image25.png"/><Relationship Id="rId17" Type="http://schemas.openxmlformats.org/officeDocument/2006/relationships/image" Target="../media/image24.png"/><Relationship Id="rId16" Type="http://schemas.openxmlformats.org/officeDocument/2006/relationships/image" Target="../media/image23.png"/><Relationship Id="rId15" Type="http://schemas.openxmlformats.org/officeDocument/2006/relationships/image" Target="../media/image22.png"/><Relationship Id="rId14" Type="http://schemas.openxmlformats.org/officeDocument/2006/relationships/image" Target="../media/image21.png"/><Relationship Id="rId13" Type="http://schemas.openxmlformats.org/officeDocument/2006/relationships/image" Target="../media/image20.png"/><Relationship Id="rId12" Type="http://schemas.openxmlformats.org/officeDocument/2006/relationships/image" Target="../media/image19.png"/><Relationship Id="rId11" Type="http://schemas.openxmlformats.org/officeDocument/2006/relationships/image" Target="../media/image18.png"/><Relationship Id="rId10" Type="http://schemas.openxmlformats.org/officeDocument/2006/relationships/image" Target="../media/image17.png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47.png"/><Relationship Id="rId8" Type="http://schemas.openxmlformats.org/officeDocument/2006/relationships/image" Target="../media/image46.png"/><Relationship Id="rId7" Type="http://schemas.openxmlformats.org/officeDocument/2006/relationships/image" Target="../media/image45.png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32" Type="http://schemas.openxmlformats.org/officeDocument/2006/relationships/slideLayout" Target="../slideLayouts/slideLayout7.xml"/><Relationship Id="rId31" Type="http://schemas.openxmlformats.org/officeDocument/2006/relationships/image" Target="../media/image68.png"/><Relationship Id="rId30" Type="http://schemas.openxmlformats.org/officeDocument/2006/relationships/image" Target="../media/image67.png"/><Relationship Id="rId3" Type="http://schemas.openxmlformats.org/officeDocument/2006/relationships/image" Target="../media/image41.png"/><Relationship Id="rId29" Type="http://schemas.openxmlformats.org/officeDocument/2006/relationships/image" Target="../media/image66.png"/><Relationship Id="rId28" Type="http://schemas.openxmlformats.org/officeDocument/2006/relationships/image" Target="../media/image23.png"/><Relationship Id="rId27" Type="http://schemas.openxmlformats.org/officeDocument/2006/relationships/image" Target="../media/image65.png"/><Relationship Id="rId26" Type="http://schemas.openxmlformats.org/officeDocument/2006/relationships/image" Target="../media/image64.png"/><Relationship Id="rId25" Type="http://schemas.openxmlformats.org/officeDocument/2006/relationships/image" Target="../media/image63.png"/><Relationship Id="rId24" Type="http://schemas.openxmlformats.org/officeDocument/2006/relationships/image" Target="../media/image62.png"/><Relationship Id="rId23" Type="http://schemas.openxmlformats.org/officeDocument/2006/relationships/image" Target="../media/image61.png"/><Relationship Id="rId22" Type="http://schemas.openxmlformats.org/officeDocument/2006/relationships/image" Target="../media/image60.png"/><Relationship Id="rId21" Type="http://schemas.openxmlformats.org/officeDocument/2006/relationships/image" Target="../media/image59.png"/><Relationship Id="rId20" Type="http://schemas.openxmlformats.org/officeDocument/2006/relationships/image" Target="../media/image58.png"/><Relationship Id="rId2" Type="http://schemas.openxmlformats.org/officeDocument/2006/relationships/image" Target="../media/image40.png"/><Relationship Id="rId19" Type="http://schemas.openxmlformats.org/officeDocument/2006/relationships/image" Target="../media/image57.png"/><Relationship Id="rId18" Type="http://schemas.openxmlformats.org/officeDocument/2006/relationships/image" Target="../media/image56.png"/><Relationship Id="rId17" Type="http://schemas.openxmlformats.org/officeDocument/2006/relationships/image" Target="../media/image55.png"/><Relationship Id="rId16" Type="http://schemas.openxmlformats.org/officeDocument/2006/relationships/image" Target="../media/image54.png"/><Relationship Id="rId15" Type="http://schemas.openxmlformats.org/officeDocument/2006/relationships/image" Target="../media/image53.png"/><Relationship Id="rId14" Type="http://schemas.openxmlformats.org/officeDocument/2006/relationships/image" Target="../media/image52.png"/><Relationship Id="rId13" Type="http://schemas.openxmlformats.org/officeDocument/2006/relationships/image" Target="../media/image51.png"/><Relationship Id="rId12" Type="http://schemas.openxmlformats.org/officeDocument/2006/relationships/image" Target="../media/image50.png"/><Relationship Id="rId11" Type="http://schemas.openxmlformats.org/officeDocument/2006/relationships/image" Target="../media/image49.png"/><Relationship Id="rId10" Type="http://schemas.openxmlformats.org/officeDocument/2006/relationships/image" Target="../media/image48.png"/><Relationship Id="rId1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77.png"/><Relationship Id="rId8" Type="http://schemas.openxmlformats.org/officeDocument/2006/relationships/image" Target="../media/image76.png"/><Relationship Id="rId7" Type="http://schemas.openxmlformats.org/officeDocument/2006/relationships/image" Target="../media/image75.png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Relationship Id="rId32" Type="http://schemas.openxmlformats.org/officeDocument/2006/relationships/notesSlide" Target="../notesSlides/notesSlide3.xml"/><Relationship Id="rId31" Type="http://schemas.openxmlformats.org/officeDocument/2006/relationships/slideLayout" Target="../slideLayouts/slideLayout7.xml"/><Relationship Id="rId30" Type="http://schemas.openxmlformats.org/officeDocument/2006/relationships/image" Target="../media/image98.png"/><Relationship Id="rId3" Type="http://schemas.openxmlformats.org/officeDocument/2006/relationships/image" Target="../media/image71.png"/><Relationship Id="rId29" Type="http://schemas.openxmlformats.org/officeDocument/2006/relationships/image" Target="../media/image97.png"/><Relationship Id="rId28" Type="http://schemas.openxmlformats.org/officeDocument/2006/relationships/image" Target="../media/image96.png"/><Relationship Id="rId27" Type="http://schemas.openxmlformats.org/officeDocument/2006/relationships/image" Target="../media/image95.png"/><Relationship Id="rId26" Type="http://schemas.openxmlformats.org/officeDocument/2006/relationships/image" Target="../media/image94.png"/><Relationship Id="rId25" Type="http://schemas.openxmlformats.org/officeDocument/2006/relationships/image" Target="../media/image93.png"/><Relationship Id="rId24" Type="http://schemas.openxmlformats.org/officeDocument/2006/relationships/image" Target="../media/image92.png"/><Relationship Id="rId23" Type="http://schemas.openxmlformats.org/officeDocument/2006/relationships/image" Target="../media/image91.png"/><Relationship Id="rId22" Type="http://schemas.openxmlformats.org/officeDocument/2006/relationships/image" Target="../media/image90.png"/><Relationship Id="rId21" Type="http://schemas.openxmlformats.org/officeDocument/2006/relationships/image" Target="../media/image89.png"/><Relationship Id="rId20" Type="http://schemas.openxmlformats.org/officeDocument/2006/relationships/image" Target="../media/image88.png"/><Relationship Id="rId2" Type="http://schemas.openxmlformats.org/officeDocument/2006/relationships/image" Target="../media/image70.png"/><Relationship Id="rId19" Type="http://schemas.openxmlformats.org/officeDocument/2006/relationships/image" Target="../media/image87.png"/><Relationship Id="rId18" Type="http://schemas.openxmlformats.org/officeDocument/2006/relationships/image" Target="../media/image86.png"/><Relationship Id="rId17" Type="http://schemas.openxmlformats.org/officeDocument/2006/relationships/image" Target="../media/image85.png"/><Relationship Id="rId16" Type="http://schemas.openxmlformats.org/officeDocument/2006/relationships/image" Target="../media/image84.png"/><Relationship Id="rId15" Type="http://schemas.openxmlformats.org/officeDocument/2006/relationships/image" Target="../media/image83.png"/><Relationship Id="rId14" Type="http://schemas.openxmlformats.org/officeDocument/2006/relationships/image" Target="../media/image82.png"/><Relationship Id="rId13" Type="http://schemas.openxmlformats.org/officeDocument/2006/relationships/image" Target="../media/image81.png"/><Relationship Id="rId12" Type="http://schemas.openxmlformats.org/officeDocument/2006/relationships/image" Target="../media/image80.png"/><Relationship Id="rId11" Type="http://schemas.openxmlformats.org/officeDocument/2006/relationships/image" Target="../media/image79.png"/><Relationship Id="rId10" Type="http://schemas.openxmlformats.org/officeDocument/2006/relationships/image" Target="../media/image78.png"/><Relationship Id="rId1" Type="http://schemas.openxmlformats.org/officeDocument/2006/relationships/image" Target="../media/image69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7.png"/><Relationship Id="rId8" Type="http://schemas.openxmlformats.org/officeDocument/2006/relationships/image" Target="../media/image106.png"/><Relationship Id="rId7" Type="http://schemas.openxmlformats.org/officeDocument/2006/relationships/image" Target="../media/image105.png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Relationship Id="rId31" Type="http://schemas.openxmlformats.org/officeDocument/2006/relationships/slideLayout" Target="../slideLayouts/slideLayout7.xml"/><Relationship Id="rId30" Type="http://schemas.openxmlformats.org/officeDocument/2006/relationships/image" Target="../media/image128.png"/><Relationship Id="rId3" Type="http://schemas.openxmlformats.org/officeDocument/2006/relationships/image" Target="../media/image101.png"/><Relationship Id="rId29" Type="http://schemas.openxmlformats.org/officeDocument/2006/relationships/image" Target="../media/image127.png"/><Relationship Id="rId28" Type="http://schemas.openxmlformats.org/officeDocument/2006/relationships/image" Target="../media/image126.png"/><Relationship Id="rId27" Type="http://schemas.openxmlformats.org/officeDocument/2006/relationships/image" Target="../media/image125.png"/><Relationship Id="rId26" Type="http://schemas.openxmlformats.org/officeDocument/2006/relationships/image" Target="../media/image124.png"/><Relationship Id="rId25" Type="http://schemas.openxmlformats.org/officeDocument/2006/relationships/image" Target="../media/image123.png"/><Relationship Id="rId24" Type="http://schemas.openxmlformats.org/officeDocument/2006/relationships/image" Target="../media/image122.png"/><Relationship Id="rId23" Type="http://schemas.openxmlformats.org/officeDocument/2006/relationships/image" Target="../media/image121.png"/><Relationship Id="rId22" Type="http://schemas.openxmlformats.org/officeDocument/2006/relationships/image" Target="../media/image120.png"/><Relationship Id="rId21" Type="http://schemas.openxmlformats.org/officeDocument/2006/relationships/image" Target="../media/image119.png"/><Relationship Id="rId20" Type="http://schemas.openxmlformats.org/officeDocument/2006/relationships/image" Target="../media/image118.png"/><Relationship Id="rId2" Type="http://schemas.openxmlformats.org/officeDocument/2006/relationships/image" Target="../media/image100.png"/><Relationship Id="rId19" Type="http://schemas.openxmlformats.org/officeDocument/2006/relationships/image" Target="../media/image117.png"/><Relationship Id="rId18" Type="http://schemas.openxmlformats.org/officeDocument/2006/relationships/image" Target="../media/image116.png"/><Relationship Id="rId17" Type="http://schemas.openxmlformats.org/officeDocument/2006/relationships/image" Target="../media/image115.png"/><Relationship Id="rId16" Type="http://schemas.openxmlformats.org/officeDocument/2006/relationships/image" Target="../media/image114.png"/><Relationship Id="rId15" Type="http://schemas.openxmlformats.org/officeDocument/2006/relationships/image" Target="../media/image113.png"/><Relationship Id="rId14" Type="http://schemas.openxmlformats.org/officeDocument/2006/relationships/image" Target="../media/image112.png"/><Relationship Id="rId13" Type="http://schemas.openxmlformats.org/officeDocument/2006/relationships/image" Target="../media/image111.png"/><Relationship Id="rId12" Type="http://schemas.openxmlformats.org/officeDocument/2006/relationships/image" Target="../media/image110.png"/><Relationship Id="rId11" Type="http://schemas.openxmlformats.org/officeDocument/2006/relationships/image" Target="../media/image109.png"/><Relationship Id="rId10" Type="http://schemas.openxmlformats.org/officeDocument/2006/relationships/image" Target="../media/image108.png"/><Relationship Id="rId1" Type="http://schemas.openxmlformats.org/officeDocument/2006/relationships/image" Target="../media/image99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7.png"/><Relationship Id="rId8" Type="http://schemas.openxmlformats.org/officeDocument/2006/relationships/image" Target="../media/image136.png"/><Relationship Id="rId7" Type="http://schemas.openxmlformats.org/officeDocument/2006/relationships/image" Target="../media/image135.png"/><Relationship Id="rId6" Type="http://schemas.openxmlformats.org/officeDocument/2006/relationships/image" Target="../media/image134.png"/><Relationship Id="rId5" Type="http://schemas.openxmlformats.org/officeDocument/2006/relationships/image" Target="../media/image133.png"/><Relationship Id="rId4" Type="http://schemas.openxmlformats.org/officeDocument/2006/relationships/image" Target="../media/image132.png"/><Relationship Id="rId3" Type="http://schemas.openxmlformats.org/officeDocument/2006/relationships/image" Target="../media/image131.png"/><Relationship Id="rId2" Type="http://schemas.openxmlformats.org/officeDocument/2006/relationships/image" Target="../media/image130.png"/><Relationship Id="rId18" Type="http://schemas.openxmlformats.org/officeDocument/2006/relationships/slideLayout" Target="../slideLayouts/slideLayout7.xml"/><Relationship Id="rId17" Type="http://schemas.openxmlformats.org/officeDocument/2006/relationships/image" Target="../media/image145.png"/><Relationship Id="rId16" Type="http://schemas.openxmlformats.org/officeDocument/2006/relationships/image" Target="../media/image144.png"/><Relationship Id="rId15" Type="http://schemas.openxmlformats.org/officeDocument/2006/relationships/image" Target="../media/image143.png"/><Relationship Id="rId14" Type="http://schemas.openxmlformats.org/officeDocument/2006/relationships/image" Target="../media/image142.png"/><Relationship Id="rId13" Type="http://schemas.openxmlformats.org/officeDocument/2006/relationships/image" Target="../media/image141.png"/><Relationship Id="rId12" Type="http://schemas.openxmlformats.org/officeDocument/2006/relationships/image" Target="../media/image140.png"/><Relationship Id="rId11" Type="http://schemas.openxmlformats.org/officeDocument/2006/relationships/image" Target="../media/image139.png"/><Relationship Id="rId10" Type="http://schemas.openxmlformats.org/officeDocument/2006/relationships/image" Target="../media/image138.png"/><Relationship Id="rId1" Type="http://schemas.openxmlformats.org/officeDocument/2006/relationships/image" Target="../media/image129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4.png"/><Relationship Id="rId8" Type="http://schemas.openxmlformats.org/officeDocument/2006/relationships/image" Target="../media/image153.png"/><Relationship Id="rId7" Type="http://schemas.openxmlformats.org/officeDocument/2006/relationships/image" Target="../media/image152.png"/><Relationship Id="rId6" Type="http://schemas.openxmlformats.org/officeDocument/2006/relationships/image" Target="../media/image151.png"/><Relationship Id="rId5" Type="http://schemas.openxmlformats.org/officeDocument/2006/relationships/image" Target="../media/image150.png"/><Relationship Id="rId4" Type="http://schemas.openxmlformats.org/officeDocument/2006/relationships/image" Target="../media/image149.png"/><Relationship Id="rId3" Type="http://schemas.openxmlformats.org/officeDocument/2006/relationships/image" Target="../media/image148.png"/><Relationship Id="rId2" Type="http://schemas.openxmlformats.org/officeDocument/2006/relationships/image" Target="../media/image147.png"/><Relationship Id="rId18" Type="http://schemas.openxmlformats.org/officeDocument/2006/relationships/slideLayout" Target="../slideLayouts/slideLayout7.xml"/><Relationship Id="rId17" Type="http://schemas.openxmlformats.org/officeDocument/2006/relationships/image" Target="../media/image162.png"/><Relationship Id="rId16" Type="http://schemas.openxmlformats.org/officeDocument/2006/relationships/image" Target="../media/image161.png"/><Relationship Id="rId15" Type="http://schemas.openxmlformats.org/officeDocument/2006/relationships/image" Target="../media/image160.png"/><Relationship Id="rId14" Type="http://schemas.openxmlformats.org/officeDocument/2006/relationships/image" Target="../media/image159.png"/><Relationship Id="rId13" Type="http://schemas.openxmlformats.org/officeDocument/2006/relationships/image" Target="../media/image158.png"/><Relationship Id="rId12" Type="http://schemas.openxmlformats.org/officeDocument/2006/relationships/image" Target="../media/image157.png"/><Relationship Id="rId11" Type="http://schemas.openxmlformats.org/officeDocument/2006/relationships/image" Target="../media/image156.png"/><Relationship Id="rId10" Type="http://schemas.openxmlformats.org/officeDocument/2006/relationships/image" Target="../media/image155.png"/><Relationship Id="rId1" Type="http://schemas.openxmlformats.org/officeDocument/2006/relationships/image" Target="../media/image146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1.png"/><Relationship Id="rId8" Type="http://schemas.openxmlformats.org/officeDocument/2006/relationships/image" Target="../media/image170.png"/><Relationship Id="rId7" Type="http://schemas.openxmlformats.org/officeDocument/2006/relationships/image" Target="../media/image169.png"/><Relationship Id="rId6" Type="http://schemas.openxmlformats.org/officeDocument/2006/relationships/image" Target="../media/image168.png"/><Relationship Id="rId5" Type="http://schemas.openxmlformats.org/officeDocument/2006/relationships/image" Target="../media/image167.png"/><Relationship Id="rId4" Type="http://schemas.openxmlformats.org/officeDocument/2006/relationships/image" Target="../media/image166.png"/><Relationship Id="rId3" Type="http://schemas.openxmlformats.org/officeDocument/2006/relationships/image" Target="../media/image165.png"/><Relationship Id="rId23" Type="http://schemas.openxmlformats.org/officeDocument/2006/relationships/slideLayout" Target="../slideLayouts/slideLayout7.xml"/><Relationship Id="rId22" Type="http://schemas.openxmlformats.org/officeDocument/2006/relationships/image" Target="../media/image184.png"/><Relationship Id="rId21" Type="http://schemas.openxmlformats.org/officeDocument/2006/relationships/image" Target="../media/image183.png"/><Relationship Id="rId20" Type="http://schemas.openxmlformats.org/officeDocument/2006/relationships/image" Target="../media/image182.png"/><Relationship Id="rId2" Type="http://schemas.openxmlformats.org/officeDocument/2006/relationships/image" Target="../media/image164.png"/><Relationship Id="rId19" Type="http://schemas.openxmlformats.org/officeDocument/2006/relationships/image" Target="../media/image181.png"/><Relationship Id="rId18" Type="http://schemas.openxmlformats.org/officeDocument/2006/relationships/image" Target="../media/image180.png"/><Relationship Id="rId17" Type="http://schemas.openxmlformats.org/officeDocument/2006/relationships/image" Target="../media/image179.png"/><Relationship Id="rId16" Type="http://schemas.openxmlformats.org/officeDocument/2006/relationships/image" Target="../media/image178.png"/><Relationship Id="rId15" Type="http://schemas.openxmlformats.org/officeDocument/2006/relationships/image" Target="../media/image177.png"/><Relationship Id="rId14" Type="http://schemas.openxmlformats.org/officeDocument/2006/relationships/image" Target="../media/image176.png"/><Relationship Id="rId13" Type="http://schemas.openxmlformats.org/officeDocument/2006/relationships/image" Target="../media/image175.png"/><Relationship Id="rId12" Type="http://schemas.openxmlformats.org/officeDocument/2006/relationships/image" Target="../media/image174.png"/><Relationship Id="rId11" Type="http://schemas.openxmlformats.org/officeDocument/2006/relationships/image" Target="../media/image173.png"/><Relationship Id="rId10" Type="http://schemas.openxmlformats.org/officeDocument/2006/relationships/image" Target="../media/image172.png"/><Relationship Id="rId1" Type="http://schemas.openxmlformats.org/officeDocument/2006/relationships/image" Target="../media/image163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3.png"/><Relationship Id="rId8" Type="http://schemas.openxmlformats.org/officeDocument/2006/relationships/image" Target="../media/image192.png"/><Relationship Id="rId7" Type="http://schemas.openxmlformats.org/officeDocument/2006/relationships/image" Target="../media/image191.png"/><Relationship Id="rId6" Type="http://schemas.openxmlformats.org/officeDocument/2006/relationships/image" Target="../media/image190.png"/><Relationship Id="rId5" Type="http://schemas.openxmlformats.org/officeDocument/2006/relationships/image" Target="../media/image189.png"/><Relationship Id="rId4" Type="http://schemas.openxmlformats.org/officeDocument/2006/relationships/image" Target="../media/image188.png"/><Relationship Id="rId3" Type="http://schemas.openxmlformats.org/officeDocument/2006/relationships/image" Target="../media/image187.png"/><Relationship Id="rId23" Type="http://schemas.openxmlformats.org/officeDocument/2006/relationships/slideLayout" Target="../slideLayouts/slideLayout7.xml"/><Relationship Id="rId22" Type="http://schemas.openxmlformats.org/officeDocument/2006/relationships/image" Target="../media/image184.png"/><Relationship Id="rId21" Type="http://schemas.openxmlformats.org/officeDocument/2006/relationships/image" Target="../media/image183.png"/><Relationship Id="rId20" Type="http://schemas.openxmlformats.org/officeDocument/2006/relationships/image" Target="../media/image182.png"/><Relationship Id="rId2" Type="http://schemas.openxmlformats.org/officeDocument/2006/relationships/image" Target="../media/image186.png"/><Relationship Id="rId19" Type="http://schemas.openxmlformats.org/officeDocument/2006/relationships/image" Target="../media/image181.png"/><Relationship Id="rId18" Type="http://schemas.openxmlformats.org/officeDocument/2006/relationships/image" Target="../media/image180.png"/><Relationship Id="rId17" Type="http://schemas.openxmlformats.org/officeDocument/2006/relationships/image" Target="../media/image179.png"/><Relationship Id="rId16" Type="http://schemas.openxmlformats.org/officeDocument/2006/relationships/image" Target="../media/image200.png"/><Relationship Id="rId15" Type="http://schemas.openxmlformats.org/officeDocument/2006/relationships/image" Target="../media/image199.png"/><Relationship Id="rId14" Type="http://schemas.openxmlformats.org/officeDocument/2006/relationships/image" Target="../media/image198.png"/><Relationship Id="rId13" Type="http://schemas.openxmlformats.org/officeDocument/2006/relationships/image" Target="../media/image197.png"/><Relationship Id="rId12" Type="http://schemas.openxmlformats.org/officeDocument/2006/relationships/image" Target="../media/image196.png"/><Relationship Id="rId11" Type="http://schemas.openxmlformats.org/officeDocument/2006/relationships/image" Target="../media/image195.png"/><Relationship Id="rId10" Type="http://schemas.openxmlformats.org/officeDocument/2006/relationships/image" Target="../media/image194.png"/><Relationship Id="rId1" Type="http://schemas.openxmlformats.org/officeDocument/2006/relationships/image" Target="../media/image18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b="1" kern="0" dirty="0" smtClean="0">
                <a:solidFill>
                  <a:schemeClr val="tx1"/>
                </a:solidFill>
                <a:latin typeface="+mn-lt"/>
                <a:sym typeface="+mn-ea"/>
              </a:rPr>
              <a:t>企业网络常用图标（扁平版）</a:t>
            </a:r>
            <a:br>
              <a:rPr lang="en-US" altLang="zh-CN" b="1" kern="0" dirty="0" smtClean="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j-cs"/>
              </a:rPr>
            </a:br>
            <a:r>
              <a:rPr lang="en-US" altLang="zh-CN" b="1" kern="0" dirty="0" smtClean="0">
                <a:solidFill>
                  <a:schemeClr val="tx1"/>
                </a:solidFill>
                <a:latin typeface="+mn-lt"/>
                <a:sym typeface="+mn-ea"/>
              </a:rPr>
              <a:t>——</a:t>
            </a:r>
            <a:r>
              <a:rPr lang="zh-CN" altLang="en-US" b="1" kern="0" dirty="0" smtClean="0">
                <a:solidFill>
                  <a:schemeClr val="tx1"/>
                </a:solidFill>
                <a:latin typeface="+mn-lt"/>
                <a:sym typeface="+mn-ea"/>
              </a:rPr>
              <a:t>安全</a:t>
            </a:r>
            <a:endParaRPr lang="zh-CN" altLang="en-US" b="1" kern="0" dirty="0" smtClean="0">
              <a:solidFill>
                <a:schemeClr val="tx1"/>
              </a:solidFill>
              <a:latin typeface="+mn-lt"/>
              <a:sym typeface="+mn-ea"/>
            </a:endParaRP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899415" y="3427017"/>
            <a:ext cx="6535842" cy="643926"/>
          </a:xfrm>
        </p:spPr>
        <p:txBody>
          <a:bodyPr lIns="0" tIns="0" rIns="0" bIns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000" kern="0" dirty="0">
                <a:solidFill>
                  <a:schemeClr val="tx1"/>
                </a:solidFill>
                <a:sym typeface="+mn-ea"/>
              </a:rPr>
              <a:t>安全资料组</a:t>
            </a:r>
            <a:endParaRPr lang="en-US" altLang="zh-CN" sz="2000" kern="0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 lvl="0" eaLnBrk="0" hangingPunct="0">
              <a:defRPr/>
            </a:pPr>
            <a:r>
              <a:rPr lang="en-US" altLang="zh-CN" sz="2000" kern="0" dirty="0">
                <a:solidFill>
                  <a:schemeClr val="tx1"/>
                </a:solidFill>
                <a:sym typeface="+mn-ea"/>
              </a:rPr>
              <a:t>Version: V1.0</a:t>
            </a:r>
            <a:endParaRPr lang="en-US" altLang="zh-CN" sz="2000" kern="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en-US" altLang="zh-CN" dirty="0"/>
              <a:t>Security Level: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Box 4"/>
          <p:cNvSpPr txBox="1"/>
          <p:nvPr/>
        </p:nvSpPr>
        <p:spPr>
          <a:xfrm>
            <a:off x="6322251" y="1239249"/>
            <a:ext cx="1035621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NIP</a:t>
            </a:r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产品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3" name="TextBox 81"/>
          <p:cNvSpPr txBox="1"/>
          <p:nvPr/>
        </p:nvSpPr>
        <p:spPr>
          <a:xfrm>
            <a:off x="1990749" y="1239249"/>
            <a:ext cx="1152193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虚拟</a:t>
            </a:r>
            <a:r>
              <a:rPr lang="zh-CN" altLang="en-US" sz="1335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防火墙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4" name="TextBox 84"/>
          <p:cNvSpPr txBox="1"/>
          <p:nvPr/>
        </p:nvSpPr>
        <p:spPr>
          <a:xfrm>
            <a:off x="3509251" y="1239249"/>
            <a:ext cx="890963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35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CIS</a:t>
            </a:r>
            <a:r>
              <a:rPr lang="zh-CN" altLang="en-US" sz="1335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产品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" name="TextBox 87"/>
          <p:cNvSpPr txBox="1"/>
          <p:nvPr/>
        </p:nvSpPr>
        <p:spPr>
          <a:xfrm>
            <a:off x="4810973" y="1239249"/>
            <a:ext cx="1308096" cy="502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35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FireHunter</a:t>
            </a:r>
            <a:endParaRPr lang="en-US" altLang="zh-CN" sz="1335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335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沙</a:t>
            </a:r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箱产品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6" name="TextBox 96"/>
          <p:cNvSpPr txBox="1"/>
          <p:nvPr/>
        </p:nvSpPr>
        <p:spPr>
          <a:xfrm>
            <a:off x="9169220" y="1239249"/>
            <a:ext cx="1118105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SVN</a:t>
            </a:r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产品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7" name="TextBox 99"/>
          <p:cNvSpPr txBox="1"/>
          <p:nvPr/>
        </p:nvSpPr>
        <p:spPr>
          <a:xfrm>
            <a:off x="582807" y="2678948"/>
            <a:ext cx="912363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ATIC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8" name="TextBox 102"/>
          <p:cNvSpPr txBox="1"/>
          <p:nvPr/>
        </p:nvSpPr>
        <p:spPr>
          <a:xfrm>
            <a:off x="674883" y="5616503"/>
            <a:ext cx="973281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35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vSwitch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9" name="TextBox 105"/>
          <p:cNvSpPr txBox="1"/>
          <p:nvPr/>
        </p:nvSpPr>
        <p:spPr>
          <a:xfrm>
            <a:off x="3394625" y="2678948"/>
            <a:ext cx="1157988" cy="502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35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AnyOffice</a:t>
            </a:r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客户端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0" name="TextBox 108"/>
          <p:cNvSpPr txBox="1"/>
          <p:nvPr/>
        </p:nvSpPr>
        <p:spPr>
          <a:xfrm>
            <a:off x="4934767" y="2678948"/>
            <a:ext cx="973281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短信猫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1" name="TextBox 111"/>
          <p:cNvSpPr txBox="1"/>
          <p:nvPr/>
        </p:nvSpPr>
        <p:spPr>
          <a:xfrm>
            <a:off x="6290433" y="2678948"/>
            <a:ext cx="1100757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流量探针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2" name="TextBox 114"/>
          <p:cNvSpPr txBox="1"/>
          <p:nvPr/>
        </p:nvSpPr>
        <p:spPr>
          <a:xfrm>
            <a:off x="7784393" y="2678948"/>
            <a:ext cx="973281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采集器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3" name="TextBox 117"/>
          <p:cNvSpPr txBox="1"/>
          <p:nvPr/>
        </p:nvSpPr>
        <p:spPr>
          <a:xfrm>
            <a:off x="9189793" y="2678948"/>
            <a:ext cx="1051556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分析器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4" name="TextBox 120"/>
          <p:cNvSpPr txBox="1"/>
          <p:nvPr/>
        </p:nvSpPr>
        <p:spPr>
          <a:xfrm>
            <a:off x="7802666" y="1239249"/>
            <a:ext cx="926381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ASG</a:t>
            </a:r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产品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" name="TextBox 123"/>
          <p:cNvSpPr txBox="1"/>
          <p:nvPr/>
        </p:nvSpPr>
        <p:spPr>
          <a:xfrm>
            <a:off x="1937053" y="4158629"/>
            <a:ext cx="1053489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APT</a:t>
            </a:r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攻击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6" name="TextBox 126"/>
          <p:cNvSpPr txBox="1"/>
          <p:nvPr/>
        </p:nvSpPr>
        <p:spPr>
          <a:xfrm>
            <a:off x="3452105" y="4158629"/>
            <a:ext cx="1124308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通用交换机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7" name="TextBox 129"/>
          <p:cNvSpPr txBox="1"/>
          <p:nvPr/>
        </p:nvSpPr>
        <p:spPr>
          <a:xfrm>
            <a:off x="4866984" y="4158629"/>
            <a:ext cx="1122344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核心交换机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8" name="TextBox 132"/>
          <p:cNvSpPr txBox="1"/>
          <p:nvPr/>
        </p:nvSpPr>
        <p:spPr>
          <a:xfrm>
            <a:off x="6202688" y="4158629"/>
            <a:ext cx="1208888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汇聚交换机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9" name="TextBox 135"/>
          <p:cNvSpPr txBox="1"/>
          <p:nvPr/>
        </p:nvSpPr>
        <p:spPr>
          <a:xfrm>
            <a:off x="7680746" y="4158629"/>
            <a:ext cx="1209008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接入交换机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0" name="TextBox 138"/>
          <p:cNvSpPr txBox="1"/>
          <p:nvPr/>
        </p:nvSpPr>
        <p:spPr>
          <a:xfrm>
            <a:off x="8955860" y="4158629"/>
            <a:ext cx="1579347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CE12800</a:t>
            </a:r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交换机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1" name="TextBox 141"/>
          <p:cNvSpPr txBox="1"/>
          <p:nvPr/>
        </p:nvSpPr>
        <p:spPr>
          <a:xfrm>
            <a:off x="3264330" y="5616503"/>
            <a:ext cx="1432869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堆叠</a:t>
            </a:r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CE</a:t>
            </a:r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交换机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2" name="TextBox 144"/>
          <p:cNvSpPr txBox="1"/>
          <p:nvPr/>
        </p:nvSpPr>
        <p:spPr>
          <a:xfrm>
            <a:off x="4958542" y="5616503"/>
            <a:ext cx="830153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AC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3" name="TextBox 147"/>
          <p:cNvSpPr txBox="1"/>
          <p:nvPr/>
        </p:nvSpPr>
        <p:spPr>
          <a:xfrm>
            <a:off x="10542123" y="4158629"/>
            <a:ext cx="1263485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TOR</a:t>
            </a:r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交换机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4" name="TextBox 150"/>
          <p:cNvSpPr txBox="1"/>
          <p:nvPr/>
        </p:nvSpPr>
        <p:spPr>
          <a:xfrm>
            <a:off x="591661" y="4158629"/>
            <a:ext cx="1066411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终端探针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" name="TextBox 153"/>
          <p:cNvSpPr txBox="1"/>
          <p:nvPr/>
        </p:nvSpPr>
        <p:spPr>
          <a:xfrm>
            <a:off x="613923" y="1239249"/>
            <a:ext cx="881589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35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防火墙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6" name="TextBox 156"/>
          <p:cNvSpPr txBox="1"/>
          <p:nvPr/>
        </p:nvSpPr>
        <p:spPr>
          <a:xfrm>
            <a:off x="7478303" y="5616503"/>
            <a:ext cx="1789839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Agile </a:t>
            </a:r>
            <a:r>
              <a:rPr lang="en-US" altLang="zh-CN" sz="1335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controller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7" name="TextBox 159"/>
          <p:cNvSpPr txBox="1"/>
          <p:nvPr/>
        </p:nvSpPr>
        <p:spPr>
          <a:xfrm>
            <a:off x="1877373" y="2678948"/>
            <a:ext cx="1265569" cy="502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35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NFA</a:t>
            </a:r>
            <a:r>
              <a:rPr lang="zh-CN" altLang="en-US" sz="1335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设备</a:t>
            </a:r>
            <a:r>
              <a:rPr lang="en-US" altLang="zh-CN" sz="1335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Netflow</a:t>
            </a:r>
            <a:r>
              <a:rPr lang="zh-CN" altLang="en-US" sz="1335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设备</a:t>
            </a:r>
            <a:endParaRPr lang="zh-CN" altLang="en-US" sz="1335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8" name="TextBox 4"/>
          <p:cNvSpPr txBox="1"/>
          <p:nvPr/>
        </p:nvSpPr>
        <p:spPr>
          <a:xfrm>
            <a:off x="6153949" y="5616503"/>
            <a:ext cx="1348336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35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通用</a:t>
            </a:r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路由器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9" name="TextBox 81"/>
          <p:cNvSpPr txBox="1"/>
          <p:nvPr/>
        </p:nvSpPr>
        <p:spPr>
          <a:xfrm>
            <a:off x="10440223" y="1239249"/>
            <a:ext cx="1578745" cy="70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Anti-</a:t>
            </a:r>
            <a:r>
              <a:rPr lang="en-US" altLang="zh-CN" sz="1335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DDoS</a:t>
            </a:r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产品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清洗设备</a:t>
            </a:r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检测设备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0" name="TextBox 58"/>
          <p:cNvSpPr txBox="1"/>
          <p:nvPr/>
        </p:nvSpPr>
        <p:spPr>
          <a:xfrm>
            <a:off x="10850651" y="2678948"/>
            <a:ext cx="687023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35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elog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1" name="TextBox 61"/>
          <p:cNvSpPr txBox="1"/>
          <p:nvPr/>
        </p:nvSpPr>
        <p:spPr>
          <a:xfrm>
            <a:off x="1849835" y="5616503"/>
            <a:ext cx="1293656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堆叠交换机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42" name="图片 24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28" y="622679"/>
            <a:ext cx="720000" cy="589565"/>
          </a:xfrm>
          <a:prstGeom prst="rect">
            <a:avLst/>
          </a:prstGeom>
        </p:spPr>
      </p:pic>
      <p:pic>
        <p:nvPicPr>
          <p:cNvPr id="243" name="图片 24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613" y="622679"/>
            <a:ext cx="720000" cy="590400"/>
          </a:xfrm>
          <a:prstGeom prst="rect">
            <a:avLst/>
          </a:prstGeom>
        </p:spPr>
      </p:pic>
      <p:pic>
        <p:nvPicPr>
          <p:cNvPr id="244" name="图片 24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397" y="622679"/>
            <a:ext cx="720000" cy="590400"/>
          </a:xfrm>
          <a:prstGeom prst="rect">
            <a:avLst/>
          </a:prstGeom>
        </p:spPr>
      </p:pic>
      <p:pic>
        <p:nvPicPr>
          <p:cNvPr id="245" name="图片 24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156" y="622679"/>
            <a:ext cx="720000" cy="590400"/>
          </a:xfrm>
          <a:prstGeom prst="rect">
            <a:avLst/>
          </a:prstGeom>
        </p:spPr>
      </p:pic>
      <p:pic>
        <p:nvPicPr>
          <p:cNvPr id="246" name="图片 24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915" y="622679"/>
            <a:ext cx="720000" cy="590400"/>
          </a:xfrm>
          <a:prstGeom prst="rect">
            <a:avLst/>
          </a:prstGeom>
        </p:spPr>
      </p:pic>
      <p:pic>
        <p:nvPicPr>
          <p:cNvPr id="247" name="图片 24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801" y="622679"/>
            <a:ext cx="720000" cy="590400"/>
          </a:xfrm>
          <a:prstGeom prst="rect">
            <a:avLst/>
          </a:prstGeom>
        </p:spPr>
      </p:pic>
      <p:pic>
        <p:nvPicPr>
          <p:cNvPr id="248" name="图片 2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243" y="622679"/>
            <a:ext cx="721019" cy="590400"/>
          </a:xfrm>
          <a:prstGeom prst="rect">
            <a:avLst/>
          </a:prstGeom>
        </p:spPr>
      </p:pic>
      <p:pic>
        <p:nvPicPr>
          <p:cNvPr id="249" name="图片 248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28" y="2024720"/>
            <a:ext cx="720000" cy="590400"/>
          </a:xfrm>
          <a:prstGeom prst="rect">
            <a:avLst/>
          </a:prstGeom>
        </p:spPr>
      </p:pic>
      <p:pic>
        <p:nvPicPr>
          <p:cNvPr id="250" name="图片 249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613" y="2024720"/>
            <a:ext cx="720000" cy="590400"/>
          </a:xfrm>
          <a:prstGeom prst="rect">
            <a:avLst/>
          </a:prstGeom>
        </p:spPr>
      </p:pic>
      <p:pic>
        <p:nvPicPr>
          <p:cNvPr id="251" name="图片 250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505" y="2024720"/>
            <a:ext cx="720000" cy="590400"/>
          </a:xfrm>
          <a:prstGeom prst="rect">
            <a:avLst/>
          </a:prstGeom>
        </p:spPr>
      </p:pic>
      <p:pic>
        <p:nvPicPr>
          <p:cNvPr id="252" name="图片 251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243" y="2024720"/>
            <a:ext cx="720000" cy="590400"/>
          </a:xfrm>
          <a:prstGeom prst="rect">
            <a:avLst/>
          </a:prstGeom>
        </p:spPr>
      </p:pic>
      <p:pic>
        <p:nvPicPr>
          <p:cNvPr id="253" name="图片 252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789" y="2024720"/>
            <a:ext cx="720000" cy="590400"/>
          </a:xfrm>
          <a:prstGeom prst="rect">
            <a:avLst/>
          </a:prstGeom>
        </p:spPr>
      </p:pic>
      <p:pic>
        <p:nvPicPr>
          <p:cNvPr id="254" name="图片 253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709" y="2024720"/>
            <a:ext cx="720000" cy="590400"/>
          </a:xfrm>
          <a:prstGeom prst="rect">
            <a:avLst/>
          </a:prstGeom>
        </p:spPr>
      </p:pic>
      <p:pic>
        <p:nvPicPr>
          <p:cNvPr id="255" name="图片 254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756" y="2024720"/>
            <a:ext cx="720000" cy="590400"/>
          </a:xfrm>
          <a:prstGeom prst="rect">
            <a:avLst/>
          </a:prstGeom>
        </p:spPr>
      </p:pic>
      <p:pic>
        <p:nvPicPr>
          <p:cNvPr id="256" name="图片 255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801" y="2024720"/>
            <a:ext cx="720000" cy="590400"/>
          </a:xfrm>
          <a:prstGeom prst="rect">
            <a:avLst/>
          </a:prstGeom>
        </p:spPr>
      </p:pic>
      <p:pic>
        <p:nvPicPr>
          <p:cNvPr id="257" name="图片 25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28" y="3453992"/>
            <a:ext cx="880403" cy="726172"/>
          </a:xfrm>
          <a:prstGeom prst="rect">
            <a:avLst/>
          </a:prstGeom>
        </p:spPr>
      </p:pic>
      <p:pic>
        <p:nvPicPr>
          <p:cNvPr id="258" name="图片 25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613" y="3453992"/>
            <a:ext cx="696617" cy="696617"/>
          </a:xfrm>
          <a:prstGeom prst="rect">
            <a:avLst/>
          </a:prstGeom>
        </p:spPr>
      </p:pic>
      <p:pic>
        <p:nvPicPr>
          <p:cNvPr id="259" name="图片 258"/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243" y="3453992"/>
            <a:ext cx="720000" cy="590400"/>
          </a:xfrm>
          <a:prstGeom prst="rect">
            <a:avLst/>
          </a:prstGeom>
        </p:spPr>
      </p:pic>
      <p:pic>
        <p:nvPicPr>
          <p:cNvPr id="260" name="图片 259"/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663" y="3453992"/>
            <a:ext cx="720000" cy="590400"/>
          </a:xfrm>
          <a:prstGeom prst="rect">
            <a:avLst/>
          </a:prstGeom>
        </p:spPr>
      </p:pic>
      <p:pic>
        <p:nvPicPr>
          <p:cNvPr id="261" name="图片 260"/>
          <p:cNvPicPr/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772" y="3453992"/>
            <a:ext cx="720000" cy="590400"/>
          </a:xfrm>
          <a:prstGeom prst="rect">
            <a:avLst/>
          </a:prstGeom>
        </p:spPr>
      </p:pic>
      <p:pic>
        <p:nvPicPr>
          <p:cNvPr id="262" name="图片 261"/>
          <p:cNvPicPr/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755" y="3453992"/>
            <a:ext cx="720000" cy="590400"/>
          </a:xfrm>
          <a:prstGeom prst="rect">
            <a:avLst/>
          </a:prstGeom>
        </p:spPr>
      </p:pic>
      <p:pic>
        <p:nvPicPr>
          <p:cNvPr id="263" name="图片 262"/>
          <p:cNvPicPr/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801" y="3453992"/>
            <a:ext cx="720000" cy="590400"/>
          </a:xfrm>
          <a:prstGeom prst="rect">
            <a:avLst/>
          </a:prstGeom>
        </p:spPr>
      </p:pic>
      <p:pic>
        <p:nvPicPr>
          <p:cNvPr id="264" name="图片 263"/>
          <p:cNvPicPr/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243" y="4972403"/>
            <a:ext cx="720000" cy="590400"/>
          </a:xfrm>
          <a:prstGeom prst="rect">
            <a:avLst/>
          </a:prstGeom>
        </p:spPr>
      </p:pic>
      <p:pic>
        <p:nvPicPr>
          <p:cNvPr id="265" name="图片 264"/>
          <p:cNvPicPr/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709" y="4972403"/>
            <a:ext cx="720000" cy="590400"/>
          </a:xfrm>
          <a:prstGeom prst="rect">
            <a:avLst/>
          </a:prstGeom>
        </p:spPr>
      </p:pic>
      <p:pic>
        <p:nvPicPr>
          <p:cNvPr id="266" name="图片 265"/>
          <p:cNvPicPr/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663" y="4972403"/>
            <a:ext cx="720000" cy="590400"/>
          </a:xfrm>
          <a:prstGeom prst="rect">
            <a:avLst/>
          </a:prstGeom>
        </p:spPr>
      </p:pic>
      <p:pic>
        <p:nvPicPr>
          <p:cNvPr id="267" name="图片 266"/>
          <p:cNvPicPr/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613" y="4972403"/>
            <a:ext cx="720000" cy="590400"/>
          </a:xfrm>
          <a:prstGeom prst="rect">
            <a:avLst/>
          </a:prstGeom>
        </p:spPr>
      </p:pic>
      <p:pic>
        <p:nvPicPr>
          <p:cNvPr id="268" name="图片 267"/>
          <p:cNvPicPr/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505" y="4949720"/>
            <a:ext cx="720000" cy="590400"/>
          </a:xfrm>
          <a:prstGeom prst="rect">
            <a:avLst/>
          </a:prstGeom>
        </p:spPr>
      </p:pic>
      <p:pic>
        <p:nvPicPr>
          <p:cNvPr id="269" name="图片 268"/>
          <p:cNvPicPr/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505" y="622679"/>
            <a:ext cx="720000" cy="590400"/>
          </a:xfrm>
          <a:prstGeom prst="rect">
            <a:avLst/>
          </a:prstGeom>
        </p:spPr>
      </p:pic>
      <p:pic>
        <p:nvPicPr>
          <p:cNvPr id="270" name="图片 269" descr="通用交换机.png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3604505" y="3453992"/>
            <a:ext cx="720000" cy="589091"/>
          </a:xfrm>
          <a:prstGeom prst="rect">
            <a:avLst/>
          </a:prstGeom>
        </p:spPr>
      </p:pic>
      <p:pic>
        <p:nvPicPr>
          <p:cNvPr id="62" name="图片 61" descr="VSwitch 1蓝.png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683728" y="4944589"/>
            <a:ext cx="892800" cy="618092"/>
          </a:xfrm>
          <a:prstGeom prst="rect">
            <a:avLst/>
          </a:prstGeom>
        </p:spPr>
      </p:pic>
      <p:sp>
        <p:nvSpPr>
          <p:cNvPr id="65" name="TextBox 156"/>
          <p:cNvSpPr txBox="1"/>
          <p:nvPr/>
        </p:nvSpPr>
        <p:spPr>
          <a:xfrm>
            <a:off x="8802656" y="5616503"/>
            <a:ext cx="1789839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35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HiSec</a:t>
            </a:r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 Insight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071" y="4977891"/>
            <a:ext cx="714648" cy="584912"/>
          </a:xfrm>
          <a:prstGeom prst="rect">
            <a:avLst/>
          </a:prstGeom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图片 84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28" y="613511"/>
            <a:ext cx="720000" cy="590400"/>
          </a:xfrm>
          <a:prstGeom prst="rect">
            <a:avLst/>
          </a:prstGeom>
        </p:spPr>
      </p:pic>
      <p:pic>
        <p:nvPicPr>
          <p:cNvPr id="87" name="图片 8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401" y="622345"/>
            <a:ext cx="720000" cy="590400"/>
          </a:xfrm>
          <a:prstGeom prst="rect">
            <a:avLst/>
          </a:prstGeom>
        </p:spPr>
      </p:pic>
      <p:pic>
        <p:nvPicPr>
          <p:cNvPr id="88" name="图片 8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397" y="622345"/>
            <a:ext cx="720000" cy="590400"/>
          </a:xfrm>
          <a:prstGeom prst="rect">
            <a:avLst/>
          </a:prstGeom>
        </p:spPr>
      </p:pic>
      <p:pic>
        <p:nvPicPr>
          <p:cNvPr id="90" name="图片 8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544" y="613511"/>
            <a:ext cx="720000" cy="590400"/>
          </a:xfrm>
          <a:prstGeom prst="rect">
            <a:avLst/>
          </a:prstGeom>
        </p:spPr>
      </p:pic>
      <p:pic>
        <p:nvPicPr>
          <p:cNvPr id="93" name="图片 9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915" y="613511"/>
            <a:ext cx="720000" cy="590400"/>
          </a:xfrm>
          <a:prstGeom prst="rect">
            <a:avLst/>
          </a:prstGeom>
        </p:spPr>
      </p:pic>
      <p:pic>
        <p:nvPicPr>
          <p:cNvPr id="94" name="图片 9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801" y="613511"/>
            <a:ext cx="720000" cy="590400"/>
          </a:xfrm>
          <a:prstGeom prst="rect">
            <a:avLst/>
          </a:prstGeom>
        </p:spPr>
      </p:pic>
      <p:pic>
        <p:nvPicPr>
          <p:cNvPr id="95" name="图片 9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243" y="613511"/>
            <a:ext cx="720000" cy="590400"/>
          </a:xfrm>
          <a:prstGeom prst="rect">
            <a:avLst/>
          </a:prstGeom>
        </p:spPr>
      </p:pic>
      <p:pic>
        <p:nvPicPr>
          <p:cNvPr id="96" name="图片 95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17" y="2024720"/>
            <a:ext cx="720000" cy="590400"/>
          </a:xfrm>
          <a:prstGeom prst="rect">
            <a:avLst/>
          </a:prstGeom>
        </p:spPr>
      </p:pic>
      <p:pic>
        <p:nvPicPr>
          <p:cNvPr id="97" name="图片 96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900" y="2024720"/>
            <a:ext cx="720000" cy="590400"/>
          </a:xfrm>
          <a:prstGeom prst="rect">
            <a:avLst/>
          </a:prstGeom>
        </p:spPr>
      </p:pic>
      <p:pic>
        <p:nvPicPr>
          <p:cNvPr id="99" name="图片 98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505" y="2024720"/>
            <a:ext cx="720000" cy="590400"/>
          </a:xfrm>
          <a:prstGeom prst="rect">
            <a:avLst/>
          </a:prstGeom>
        </p:spPr>
      </p:pic>
      <p:pic>
        <p:nvPicPr>
          <p:cNvPr id="100" name="图片 99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192" y="2024720"/>
            <a:ext cx="720000" cy="590400"/>
          </a:xfrm>
          <a:prstGeom prst="rect">
            <a:avLst/>
          </a:prstGeom>
        </p:spPr>
      </p:pic>
      <p:pic>
        <p:nvPicPr>
          <p:cNvPr id="102" name="图片 101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563" y="2017871"/>
            <a:ext cx="720000" cy="590400"/>
          </a:xfrm>
          <a:prstGeom prst="rect">
            <a:avLst/>
          </a:prstGeom>
        </p:spPr>
      </p:pic>
      <p:pic>
        <p:nvPicPr>
          <p:cNvPr id="103" name="图片 102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013" y="2017871"/>
            <a:ext cx="720000" cy="590400"/>
          </a:xfrm>
          <a:prstGeom prst="rect">
            <a:avLst/>
          </a:prstGeom>
        </p:spPr>
      </p:pic>
      <p:pic>
        <p:nvPicPr>
          <p:cNvPr id="105" name="图片 104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080" y="2017871"/>
            <a:ext cx="720000" cy="590400"/>
          </a:xfrm>
          <a:prstGeom prst="rect">
            <a:avLst/>
          </a:prstGeom>
        </p:spPr>
      </p:pic>
      <p:pic>
        <p:nvPicPr>
          <p:cNvPr id="106" name="图片 105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801" y="2024720"/>
            <a:ext cx="720000" cy="590400"/>
          </a:xfrm>
          <a:prstGeom prst="rect">
            <a:avLst/>
          </a:prstGeom>
        </p:spPr>
      </p:pic>
      <p:pic>
        <p:nvPicPr>
          <p:cNvPr id="108" name="图片 10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31" y="3457660"/>
            <a:ext cx="696000" cy="696000"/>
          </a:xfrm>
          <a:prstGeom prst="rect">
            <a:avLst/>
          </a:prstGeom>
        </p:spPr>
      </p:pic>
      <p:pic>
        <p:nvPicPr>
          <p:cNvPr id="109" name="图片 108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243" y="3457660"/>
            <a:ext cx="720000" cy="590400"/>
          </a:xfrm>
          <a:prstGeom prst="rect">
            <a:avLst/>
          </a:prstGeom>
        </p:spPr>
      </p:pic>
      <p:pic>
        <p:nvPicPr>
          <p:cNvPr id="111" name="图片 110"/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893" y="3457660"/>
            <a:ext cx="720000" cy="590400"/>
          </a:xfrm>
          <a:prstGeom prst="rect">
            <a:avLst/>
          </a:prstGeom>
        </p:spPr>
      </p:pic>
      <p:pic>
        <p:nvPicPr>
          <p:cNvPr id="112" name="图片 111"/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013" y="3457660"/>
            <a:ext cx="720000" cy="590400"/>
          </a:xfrm>
          <a:prstGeom prst="rect">
            <a:avLst/>
          </a:prstGeom>
        </p:spPr>
      </p:pic>
      <p:pic>
        <p:nvPicPr>
          <p:cNvPr id="114" name="图片 113"/>
          <p:cNvPicPr/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984" y="3457660"/>
            <a:ext cx="720000" cy="590400"/>
          </a:xfrm>
          <a:prstGeom prst="rect">
            <a:avLst/>
          </a:prstGeom>
        </p:spPr>
      </p:pic>
      <p:pic>
        <p:nvPicPr>
          <p:cNvPr id="115" name="图片 114"/>
          <p:cNvPicPr/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139" y="3452683"/>
            <a:ext cx="720000" cy="590400"/>
          </a:xfrm>
          <a:prstGeom prst="rect">
            <a:avLst/>
          </a:prstGeom>
        </p:spPr>
      </p:pic>
      <p:pic>
        <p:nvPicPr>
          <p:cNvPr id="117" name="图片 116"/>
          <p:cNvPicPr/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357" y="4971093"/>
            <a:ext cx="720000" cy="590400"/>
          </a:xfrm>
          <a:prstGeom prst="rect">
            <a:avLst/>
          </a:prstGeom>
        </p:spPr>
      </p:pic>
      <p:pic>
        <p:nvPicPr>
          <p:cNvPr id="118" name="图片 117"/>
          <p:cNvPicPr/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709" y="4967389"/>
            <a:ext cx="720000" cy="590400"/>
          </a:xfrm>
          <a:prstGeom prst="rect">
            <a:avLst/>
          </a:prstGeom>
        </p:spPr>
      </p:pic>
      <p:pic>
        <p:nvPicPr>
          <p:cNvPr id="120" name="图片 119"/>
          <p:cNvPicPr/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893" y="4972403"/>
            <a:ext cx="720000" cy="590400"/>
          </a:xfrm>
          <a:prstGeom prst="rect">
            <a:avLst/>
          </a:prstGeom>
        </p:spPr>
      </p:pic>
      <p:pic>
        <p:nvPicPr>
          <p:cNvPr id="124" name="图片 123"/>
          <p:cNvPicPr/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900" y="4967389"/>
            <a:ext cx="720000" cy="590400"/>
          </a:xfrm>
          <a:prstGeom prst="rect">
            <a:avLst/>
          </a:prstGeom>
        </p:spPr>
      </p:pic>
      <p:pic>
        <p:nvPicPr>
          <p:cNvPr id="125" name="图片 124"/>
          <p:cNvPicPr/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505" y="4943603"/>
            <a:ext cx="720000" cy="590400"/>
          </a:xfrm>
          <a:prstGeom prst="rect">
            <a:avLst/>
          </a:prstGeom>
        </p:spPr>
      </p:pic>
      <p:pic>
        <p:nvPicPr>
          <p:cNvPr id="126" name="图片 125"/>
          <p:cNvPicPr/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505" y="621844"/>
            <a:ext cx="720000" cy="590400"/>
          </a:xfrm>
          <a:prstGeom prst="rect">
            <a:avLst/>
          </a:prstGeom>
        </p:spPr>
      </p:pic>
      <p:sp>
        <p:nvSpPr>
          <p:cNvPr id="127" name="TextBox 4"/>
          <p:cNvSpPr txBox="1"/>
          <p:nvPr/>
        </p:nvSpPr>
        <p:spPr>
          <a:xfrm>
            <a:off x="6322251" y="1239249"/>
            <a:ext cx="1035621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NIP</a:t>
            </a:r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产品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8" name="TextBox 81"/>
          <p:cNvSpPr txBox="1"/>
          <p:nvPr/>
        </p:nvSpPr>
        <p:spPr>
          <a:xfrm>
            <a:off x="1990749" y="1239249"/>
            <a:ext cx="1152193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虚拟</a:t>
            </a:r>
            <a:r>
              <a:rPr lang="zh-CN" altLang="en-US" sz="1335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防火墙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9" name="TextBox 84"/>
          <p:cNvSpPr txBox="1"/>
          <p:nvPr/>
        </p:nvSpPr>
        <p:spPr>
          <a:xfrm>
            <a:off x="3509251" y="1239249"/>
            <a:ext cx="890963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35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CIS</a:t>
            </a:r>
            <a:r>
              <a:rPr lang="zh-CN" altLang="en-US" sz="1335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产品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0" name="TextBox 87"/>
          <p:cNvSpPr txBox="1"/>
          <p:nvPr/>
        </p:nvSpPr>
        <p:spPr>
          <a:xfrm>
            <a:off x="4810973" y="1239249"/>
            <a:ext cx="1308096" cy="502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35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FireHunter</a:t>
            </a:r>
            <a:endParaRPr lang="en-US" altLang="zh-CN" sz="1335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335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沙</a:t>
            </a:r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箱产品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1" name="TextBox 96"/>
          <p:cNvSpPr txBox="1"/>
          <p:nvPr/>
        </p:nvSpPr>
        <p:spPr>
          <a:xfrm>
            <a:off x="9169220" y="1239249"/>
            <a:ext cx="1118105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SVN</a:t>
            </a:r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产品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2" name="TextBox 99"/>
          <p:cNvSpPr txBox="1"/>
          <p:nvPr/>
        </p:nvSpPr>
        <p:spPr>
          <a:xfrm>
            <a:off x="582807" y="2678948"/>
            <a:ext cx="912363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ATIC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" name="TextBox 102"/>
          <p:cNvSpPr txBox="1"/>
          <p:nvPr/>
        </p:nvSpPr>
        <p:spPr>
          <a:xfrm>
            <a:off x="674883" y="5616503"/>
            <a:ext cx="973281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35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vSwitch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4" name="TextBox 105"/>
          <p:cNvSpPr txBox="1"/>
          <p:nvPr/>
        </p:nvSpPr>
        <p:spPr>
          <a:xfrm>
            <a:off x="3394625" y="2678948"/>
            <a:ext cx="1157988" cy="502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35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AnyOffice</a:t>
            </a:r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客户端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5" name="TextBox 108"/>
          <p:cNvSpPr txBox="1"/>
          <p:nvPr/>
        </p:nvSpPr>
        <p:spPr>
          <a:xfrm>
            <a:off x="4934767" y="2678948"/>
            <a:ext cx="973281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短信猫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6" name="TextBox 111"/>
          <p:cNvSpPr txBox="1"/>
          <p:nvPr/>
        </p:nvSpPr>
        <p:spPr>
          <a:xfrm>
            <a:off x="6290433" y="2678948"/>
            <a:ext cx="1100757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流量探针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7" name="TextBox 114"/>
          <p:cNvSpPr txBox="1"/>
          <p:nvPr/>
        </p:nvSpPr>
        <p:spPr>
          <a:xfrm>
            <a:off x="7784393" y="2678948"/>
            <a:ext cx="973281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采集器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8" name="TextBox 117"/>
          <p:cNvSpPr txBox="1"/>
          <p:nvPr/>
        </p:nvSpPr>
        <p:spPr>
          <a:xfrm>
            <a:off x="9189793" y="2678948"/>
            <a:ext cx="1051556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分析器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9" name="TextBox 120"/>
          <p:cNvSpPr txBox="1"/>
          <p:nvPr/>
        </p:nvSpPr>
        <p:spPr>
          <a:xfrm>
            <a:off x="7802666" y="1239249"/>
            <a:ext cx="926381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ASG</a:t>
            </a:r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产品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0" name="TextBox 123"/>
          <p:cNvSpPr txBox="1"/>
          <p:nvPr/>
        </p:nvSpPr>
        <p:spPr>
          <a:xfrm>
            <a:off x="1937053" y="4158629"/>
            <a:ext cx="1053489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APT</a:t>
            </a:r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攻击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1" name="TextBox 126"/>
          <p:cNvSpPr txBox="1"/>
          <p:nvPr/>
        </p:nvSpPr>
        <p:spPr>
          <a:xfrm>
            <a:off x="3452105" y="4158629"/>
            <a:ext cx="1124308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通用交换机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2" name="TextBox 129"/>
          <p:cNvSpPr txBox="1"/>
          <p:nvPr/>
        </p:nvSpPr>
        <p:spPr>
          <a:xfrm>
            <a:off x="4866984" y="4158629"/>
            <a:ext cx="1122344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核心交换机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" name="TextBox 132"/>
          <p:cNvSpPr txBox="1"/>
          <p:nvPr/>
        </p:nvSpPr>
        <p:spPr>
          <a:xfrm>
            <a:off x="6202688" y="4158629"/>
            <a:ext cx="1208888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汇聚交换机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4" name="TextBox 135"/>
          <p:cNvSpPr txBox="1"/>
          <p:nvPr/>
        </p:nvSpPr>
        <p:spPr>
          <a:xfrm>
            <a:off x="7680746" y="4158629"/>
            <a:ext cx="1209008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接入交换机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5" name="TextBox 138"/>
          <p:cNvSpPr txBox="1"/>
          <p:nvPr/>
        </p:nvSpPr>
        <p:spPr>
          <a:xfrm>
            <a:off x="8955860" y="4158629"/>
            <a:ext cx="1579347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CE12800</a:t>
            </a:r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交换机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6" name="TextBox 141"/>
          <p:cNvSpPr txBox="1"/>
          <p:nvPr/>
        </p:nvSpPr>
        <p:spPr>
          <a:xfrm>
            <a:off x="3353230" y="5616503"/>
            <a:ext cx="1432869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堆叠</a:t>
            </a:r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CE</a:t>
            </a:r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交换机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7" name="TextBox 144"/>
          <p:cNvSpPr txBox="1"/>
          <p:nvPr/>
        </p:nvSpPr>
        <p:spPr>
          <a:xfrm>
            <a:off x="4958542" y="5616503"/>
            <a:ext cx="830153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AC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10542123" y="4158629"/>
            <a:ext cx="1263485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TOR</a:t>
            </a:r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交换机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9" name="TextBox 150"/>
          <p:cNvSpPr txBox="1"/>
          <p:nvPr/>
        </p:nvSpPr>
        <p:spPr>
          <a:xfrm>
            <a:off x="591661" y="4158629"/>
            <a:ext cx="1066411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终端探针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0" name="TextBox 153"/>
          <p:cNvSpPr txBox="1"/>
          <p:nvPr/>
        </p:nvSpPr>
        <p:spPr>
          <a:xfrm>
            <a:off x="613923" y="1239249"/>
            <a:ext cx="881589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35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防火墙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1" name="TextBox 156"/>
          <p:cNvSpPr txBox="1"/>
          <p:nvPr/>
        </p:nvSpPr>
        <p:spPr>
          <a:xfrm>
            <a:off x="7478303" y="5616503"/>
            <a:ext cx="1789839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Agile </a:t>
            </a:r>
            <a:r>
              <a:rPr lang="en-US" altLang="zh-CN" sz="1335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controller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2" name="TextBox 159"/>
          <p:cNvSpPr txBox="1"/>
          <p:nvPr/>
        </p:nvSpPr>
        <p:spPr>
          <a:xfrm>
            <a:off x="1877373" y="2678948"/>
            <a:ext cx="1265569" cy="502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35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NFA</a:t>
            </a:r>
            <a:r>
              <a:rPr lang="zh-CN" altLang="en-US" sz="1335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设备</a:t>
            </a:r>
            <a:r>
              <a:rPr lang="en-US" altLang="zh-CN" sz="1335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Netflow</a:t>
            </a:r>
            <a:r>
              <a:rPr lang="zh-CN" altLang="en-US" sz="1335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设备</a:t>
            </a:r>
            <a:endParaRPr lang="zh-CN" altLang="en-US" sz="1335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" name="TextBox 81"/>
          <p:cNvSpPr txBox="1"/>
          <p:nvPr/>
        </p:nvSpPr>
        <p:spPr>
          <a:xfrm>
            <a:off x="10440223" y="1239249"/>
            <a:ext cx="1578745" cy="70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Anti-</a:t>
            </a:r>
            <a:r>
              <a:rPr lang="en-US" altLang="zh-CN" sz="1335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DDoS</a:t>
            </a:r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产品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清洗设备</a:t>
            </a:r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检测设备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4" name="TextBox 58"/>
          <p:cNvSpPr txBox="1"/>
          <p:nvPr/>
        </p:nvSpPr>
        <p:spPr>
          <a:xfrm>
            <a:off x="10850651" y="2678948"/>
            <a:ext cx="687023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35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elog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5" name="TextBox 61"/>
          <p:cNvSpPr txBox="1"/>
          <p:nvPr/>
        </p:nvSpPr>
        <p:spPr>
          <a:xfrm>
            <a:off x="1849835" y="5616503"/>
            <a:ext cx="1293656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堆叠交换机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6" name="图片 155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28" y="3453992"/>
            <a:ext cx="880403" cy="726172"/>
          </a:xfrm>
          <a:prstGeom prst="rect">
            <a:avLst/>
          </a:prstGeom>
        </p:spPr>
      </p:pic>
      <p:sp>
        <p:nvSpPr>
          <p:cNvPr id="157" name="TextBox 4"/>
          <p:cNvSpPr txBox="1"/>
          <p:nvPr/>
        </p:nvSpPr>
        <p:spPr>
          <a:xfrm>
            <a:off x="6153949" y="5616503"/>
            <a:ext cx="1348336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35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通用</a:t>
            </a:r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路由器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8" name="图片 157" descr="通用交换机.png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3604505" y="3452683"/>
            <a:ext cx="720000" cy="589091"/>
          </a:xfrm>
          <a:prstGeom prst="rect">
            <a:avLst/>
          </a:prstGeom>
        </p:spPr>
      </p:pic>
      <p:pic>
        <p:nvPicPr>
          <p:cNvPr id="62" name="图片 61" descr="VSwitch 1黄.png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683240" y="4943603"/>
            <a:ext cx="892800" cy="618092"/>
          </a:xfrm>
          <a:prstGeom prst="rect">
            <a:avLst/>
          </a:prstGeom>
        </p:spPr>
      </p:pic>
      <p:sp>
        <p:nvSpPr>
          <p:cNvPr id="64" name="TextBox 156"/>
          <p:cNvSpPr txBox="1"/>
          <p:nvPr/>
        </p:nvSpPr>
        <p:spPr>
          <a:xfrm>
            <a:off x="8802656" y="5616503"/>
            <a:ext cx="1789839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35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HiSec</a:t>
            </a:r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 Insight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5" name="图片 64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071" y="4977891"/>
            <a:ext cx="714648" cy="584912"/>
          </a:xfrm>
          <a:prstGeom prst="rect">
            <a:avLst/>
          </a:prstGeom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Box 84"/>
          <p:cNvSpPr txBox="1"/>
          <p:nvPr/>
        </p:nvSpPr>
        <p:spPr>
          <a:xfrm>
            <a:off x="3359286" y="1239249"/>
            <a:ext cx="1347251" cy="502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操作系统自带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802.1X</a:t>
            </a:r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客户端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TextBox 87"/>
          <p:cNvSpPr txBox="1"/>
          <p:nvPr/>
        </p:nvSpPr>
        <p:spPr>
          <a:xfrm>
            <a:off x="4823957" y="1239249"/>
            <a:ext cx="1125357" cy="502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浏览器客户端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TextBox 99"/>
          <p:cNvSpPr txBox="1"/>
          <p:nvPr/>
        </p:nvSpPr>
        <p:spPr>
          <a:xfrm>
            <a:off x="510184" y="2626560"/>
            <a:ext cx="1076156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TextBox 102"/>
          <p:cNvSpPr txBox="1"/>
          <p:nvPr/>
        </p:nvSpPr>
        <p:spPr>
          <a:xfrm>
            <a:off x="570456" y="5718103"/>
            <a:ext cx="973281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网络云</a:t>
            </a:r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TextBox 105"/>
          <p:cNvSpPr txBox="1"/>
          <p:nvPr/>
        </p:nvSpPr>
        <p:spPr>
          <a:xfrm>
            <a:off x="3406321" y="2626560"/>
            <a:ext cx="1157988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虚拟化平台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TextBox 108"/>
          <p:cNvSpPr txBox="1"/>
          <p:nvPr/>
        </p:nvSpPr>
        <p:spPr>
          <a:xfrm>
            <a:off x="4832792" y="2626560"/>
            <a:ext cx="1171723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负载均衡器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TextBox 111"/>
          <p:cNvSpPr txBox="1"/>
          <p:nvPr/>
        </p:nvSpPr>
        <p:spPr>
          <a:xfrm>
            <a:off x="6110101" y="2626560"/>
            <a:ext cx="1437825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虚拟负载均衡器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TextBox 114"/>
          <p:cNvSpPr txBox="1"/>
          <p:nvPr/>
        </p:nvSpPr>
        <p:spPr>
          <a:xfrm>
            <a:off x="7720609" y="2626560"/>
            <a:ext cx="1107561" cy="502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Microsoft Hyper-V</a:t>
            </a:r>
            <a:endParaRPr lang="en-US" altLang="zh-CN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TextBox 120"/>
          <p:cNvSpPr txBox="1"/>
          <p:nvPr/>
        </p:nvSpPr>
        <p:spPr>
          <a:xfrm>
            <a:off x="7615343" y="1239249"/>
            <a:ext cx="1338016" cy="502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VPN</a:t>
            </a:r>
            <a:endParaRPr lang="en-US" altLang="zh-CN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虚拟专用网络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TextBox 123"/>
          <p:cNvSpPr txBox="1"/>
          <p:nvPr/>
        </p:nvSpPr>
        <p:spPr>
          <a:xfrm>
            <a:off x="1699293" y="4065204"/>
            <a:ext cx="1573023" cy="70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标准</a:t>
            </a:r>
            <a:r>
              <a:rPr lang="en-US" altLang="zh-CN" sz="1335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OpenStack</a:t>
            </a:r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(Kilo)</a:t>
            </a:r>
            <a:endParaRPr lang="en-US" altLang="zh-CN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云管理平台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TextBox 126"/>
          <p:cNvSpPr txBox="1"/>
          <p:nvPr/>
        </p:nvSpPr>
        <p:spPr>
          <a:xfrm>
            <a:off x="3468164" y="4065204"/>
            <a:ext cx="1157988" cy="70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Microsoft System </a:t>
            </a:r>
            <a:endParaRPr lang="en-US" altLang="zh-CN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Center</a:t>
            </a:r>
            <a:endParaRPr lang="en-US" altLang="zh-CN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TextBox 129"/>
          <p:cNvSpPr txBox="1"/>
          <p:nvPr/>
        </p:nvSpPr>
        <p:spPr>
          <a:xfrm>
            <a:off x="5010373" y="4065204"/>
            <a:ext cx="982228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Internet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TextBox 135"/>
          <p:cNvSpPr txBox="1"/>
          <p:nvPr/>
        </p:nvSpPr>
        <p:spPr>
          <a:xfrm>
            <a:off x="7891686" y="4065204"/>
            <a:ext cx="985756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WAN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TextBox 141"/>
          <p:cNvSpPr txBox="1"/>
          <p:nvPr/>
        </p:nvSpPr>
        <p:spPr>
          <a:xfrm>
            <a:off x="4946685" y="5718103"/>
            <a:ext cx="1432869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信号连接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TextBox 144"/>
          <p:cNvSpPr txBox="1"/>
          <p:nvPr/>
        </p:nvSpPr>
        <p:spPr>
          <a:xfrm>
            <a:off x="6625671" y="5718103"/>
            <a:ext cx="830153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RNC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TextBox 147"/>
          <p:cNvSpPr txBox="1"/>
          <p:nvPr/>
        </p:nvSpPr>
        <p:spPr>
          <a:xfrm>
            <a:off x="10603527" y="4065204"/>
            <a:ext cx="1324397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网络云</a:t>
            </a:r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TextBox 150"/>
          <p:cNvSpPr txBox="1"/>
          <p:nvPr/>
        </p:nvSpPr>
        <p:spPr>
          <a:xfrm>
            <a:off x="517712" y="4065204"/>
            <a:ext cx="1053875" cy="502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VMware </a:t>
            </a:r>
            <a:r>
              <a:rPr lang="en-US" altLang="zh-CN" sz="1335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vCenter</a:t>
            </a:r>
            <a:endParaRPr lang="en-US" altLang="zh-CN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TextBox 159"/>
          <p:cNvSpPr txBox="1"/>
          <p:nvPr/>
        </p:nvSpPr>
        <p:spPr>
          <a:xfrm>
            <a:off x="1948805" y="2626560"/>
            <a:ext cx="1053489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VM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TextBox 4"/>
          <p:cNvSpPr txBox="1"/>
          <p:nvPr/>
        </p:nvSpPr>
        <p:spPr>
          <a:xfrm>
            <a:off x="7687229" y="5718103"/>
            <a:ext cx="1592139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BSC/MSC/MCE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TextBox 81"/>
          <p:cNvSpPr txBox="1"/>
          <p:nvPr/>
        </p:nvSpPr>
        <p:spPr>
          <a:xfrm>
            <a:off x="10537973" y="1239249"/>
            <a:ext cx="1260059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通用网管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TextBox 58"/>
          <p:cNvSpPr txBox="1"/>
          <p:nvPr/>
        </p:nvSpPr>
        <p:spPr>
          <a:xfrm>
            <a:off x="10799569" y="2626560"/>
            <a:ext cx="687023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KVM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TextBox 61"/>
          <p:cNvSpPr txBox="1"/>
          <p:nvPr/>
        </p:nvSpPr>
        <p:spPr>
          <a:xfrm>
            <a:off x="1980953" y="5718103"/>
            <a:ext cx="973281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网络云</a:t>
            </a:r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9" name="图片 88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12" y="613511"/>
            <a:ext cx="720000" cy="590400"/>
          </a:xfrm>
          <a:prstGeom prst="rect">
            <a:avLst/>
          </a:prstGeom>
        </p:spPr>
      </p:pic>
      <p:pic>
        <p:nvPicPr>
          <p:cNvPr id="91" name="图片 9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169" y="613511"/>
            <a:ext cx="734400" cy="590400"/>
          </a:xfrm>
          <a:prstGeom prst="rect">
            <a:avLst/>
          </a:prstGeom>
        </p:spPr>
      </p:pic>
      <p:pic>
        <p:nvPicPr>
          <p:cNvPr id="92" name="图片 9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639" y="613511"/>
            <a:ext cx="720000" cy="590400"/>
          </a:xfrm>
          <a:prstGeom prst="rect">
            <a:avLst/>
          </a:prstGeom>
        </p:spPr>
      </p:pic>
      <p:pic>
        <p:nvPicPr>
          <p:cNvPr id="93" name="图片 9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357" y="613511"/>
            <a:ext cx="720000" cy="590400"/>
          </a:xfrm>
          <a:prstGeom prst="rect">
            <a:avLst/>
          </a:prstGeom>
        </p:spPr>
      </p:pic>
      <p:pic>
        <p:nvPicPr>
          <p:cNvPr id="98" name="图片 9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397" y="613511"/>
            <a:ext cx="720000" cy="590400"/>
          </a:xfrm>
          <a:prstGeom prst="rect">
            <a:avLst/>
          </a:prstGeom>
        </p:spPr>
      </p:pic>
      <p:pic>
        <p:nvPicPr>
          <p:cNvPr id="101" name="图片 10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544" y="613511"/>
            <a:ext cx="720000" cy="590400"/>
          </a:xfrm>
          <a:prstGeom prst="rect">
            <a:avLst/>
          </a:prstGeom>
        </p:spPr>
      </p:pic>
      <p:pic>
        <p:nvPicPr>
          <p:cNvPr id="102" name="图片 101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080" y="613511"/>
            <a:ext cx="720000" cy="590400"/>
          </a:xfrm>
          <a:prstGeom prst="rect">
            <a:avLst/>
          </a:prstGeom>
        </p:spPr>
      </p:pic>
      <p:pic>
        <p:nvPicPr>
          <p:cNvPr id="104" name="图片 103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801" y="621844"/>
            <a:ext cx="720000" cy="590400"/>
          </a:xfrm>
          <a:prstGeom prst="rect">
            <a:avLst/>
          </a:prstGeom>
        </p:spPr>
      </p:pic>
      <p:pic>
        <p:nvPicPr>
          <p:cNvPr id="107" name="图片 106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139" y="2024720"/>
            <a:ext cx="720000" cy="590400"/>
          </a:xfrm>
          <a:prstGeom prst="rect">
            <a:avLst/>
          </a:prstGeom>
        </p:spPr>
      </p:pic>
      <p:pic>
        <p:nvPicPr>
          <p:cNvPr id="109" name="图片 108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080" y="2013252"/>
            <a:ext cx="720000" cy="590400"/>
          </a:xfrm>
          <a:prstGeom prst="rect">
            <a:avLst/>
          </a:prstGeom>
        </p:spPr>
      </p:pic>
      <p:pic>
        <p:nvPicPr>
          <p:cNvPr id="110" name="图片 109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709" y="2013252"/>
            <a:ext cx="720000" cy="590400"/>
          </a:xfrm>
          <a:prstGeom prst="rect">
            <a:avLst/>
          </a:prstGeom>
        </p:spPr>
      </p:pic>
      <p:pic>
        <p:nvPicPr>
          <p:cNvPr id="112" name="图片 111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563" y="2015885"/>
            <a:ext cx="720000" cy="590400"/>
          </a:xfrm>
          <a:prstGeom prst="rect">
            <a:avLst/>
          </a:prstGeom>
        </p:spPr>
      </p:pic>
      <p:pic>
        <p:nvPicPr>
          <p:cNvPr id="113" name="图片 112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192" y="2024720"/>
            <a:ext cx="720000" cy="590400"/>
          </a:xfrm>
          <a:prstGeom prst="rect">
            <a:avLst/>
          </a:prstGeom>
        </p:spPr>
      </p:pic>
      <p:pic>
        <p:nvPicPr>
          <p:cNvPr id="116" name="图片 115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473" y="2022087"/>
            <a:ext cx="720000" cy="590400"/>
          </a:xfrm>
          <a:prstGeom prst="rect">
            <a:avLst/>
          </a:prstGeom>
        </p:spPr>
      </p:pic>
      <p:pic>
        <p:nvPicPr>
          <p:cNvPr id="119" name="图片 118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31" y="2022087"/>
            <a:ext cx="720000" cy="590400"/>
          </a:xfrm>
          <a:prstGeom prst="rect">
            <a:avLst/>
          </a:prstGeom>
        </p:spPr>
      </p:pic>
      <p:pic>
        <p:nvPicPr>
          <p:cNvPr id="121" name="图片 120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28" y="2017871"/>
            <a:ext cx="720000" cy="590400"/>
          </a:xfrm>
          <a:prstGeom prst="rect">
            <a:avLst/>
          </a:prstGeom>
        </p:spPr>
      </p:pic>
      <p:pic>
        <p:nvPicPr>
          <p:cNvPr id="122" name="图片 121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17" y="3452683"/>
            <a:ext cx="720000" cy="590400"/>
          </a:xfrm>
          <a:prstGeom prst="rect">
            <a:avLst/>
          </a:prstGeom>
        </p:spPr>
      </p:pic>
      <p:pic>
        <p:nvPicPr>
          <p:cNvPr id="125" name="图片 124"/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900" y="3452683"/>
            <a:ext cx="720000" cy="590400"/>
          </a:xfrm>
          <a:prstGeom prst="rect">
            <a:avLst/>
          </a:prstGeom>
        </p:spPr>
      </p:pic>
      <p:pic>
        <p:nvPicPr>
          <p:cNvPr id="128" name="图片 127"/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639" y="3452683"/>
            <a:ext cx="720000" cy="590400"/>
          </a:xfrm>
          <a:prstGeom prst="rect">
            <a:avLst/>
          </a:prstGeom>
        </p:spPr>
      </p:pic>
      <p:pic>
        <p:nvPicPr>
          <p:cNvPr id="131" name="图片 13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685" y="3387664"/>
            <a:ext cx="1080935" cy="544531"/>
          </a:xfrm>
          <a:prstGeom prst="rect">
            <a:avLst/>
          </a:prstGeom>
        </p:spPr>
      </p:pic>
      <p:pic>
        <p:nvPicPr>
          <p:cNvPr id="134" name="图片 13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065" y="3387664"/>
            <a:ext cx="1064680" cy="528276"/>
          </a:xfrm>
          <a:prstGeom prst="rect">
            <a:avLst/>
          </a:prstGeom>
        </p:spPr>
      </p:pic>
      <p:pic>
        <p:nvPicPr>
          <p:cNvPr id="137" name="图片 13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197" y="3387664"/>
            <a:ext cx="1064680" cy="544531"/>
          </a:xfrm>
          <a:prstGeom prst="rect">
            <a:avLst/>
          </a:prstGeom>
        </p:spPr>
      </p:pic>
      <p:pic>
        <p:nvPicPr>
          <p:cNvPr id="140" name="图片 139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733" y="3387664"/>
            <a:ext cx="1072807" cy="552659"/>
          </a:xfrm>
          <a:prstGeom prst="rect">
            <a:avLst/>
          </a:prstGeom>
        </p:spPr>
      </p:pic>
      <p:pic>
        <p:nvPicPr>
          <p:cNvPr id="143" name="图片 14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569" y="3387664"/>
            <a:ext cx="828988" cy="609549"/>
          </a:xfrm>
          <a:prstGeom prst="rect">
            <a:avLst/>
          </a:prstGeom>
        </p:spPr>
      </p:pic>
      <p:pic>
        <p:nvPicPr>
          <p:cNvPr id="144" name="图片 143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12" y="5122525"/>
            <a:ext cx="820860" cy="471385"/>
          </a:xfrm>
          <a:prstGeom prst="rect">
            <a:avLst/>
          </a:prstGeom>
        </p:spPr>
      </p:pic>
      <p:pic>
        <p:nvPicPr>
          <p:cNvPr id="145" name="图片 14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31" y="5114399"/>
            <a:ext cx="755841" cy="479512"/>
          </a:xfrm>
          <a:prstGeom prst="rect">
            <a:avLst/>
          </a:prstGeom>
        </p:spPr>
      </p:pic>
      <p:pic>
        <p:nvPicPr>
          <p:cNvPr id="146" name="图片 145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381" y="5033125"/>
            <a:ext cx="227565" cy="560785"/>
          </a:xfrm>
          <a:prstGeom prst="rect">
            <a:avLst/>
          </a:prstGeom>
        </p:spPr>
      </p:pic>
      <p:pic>
        <p:nvPicPr>
          <p:cNvPr id="149" name="图片 148"/>
          <p:cNvPicPr/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552" y="5003511"/>
            <a:ext cx="720000" cy="590400"/>
          </a:xfrm>
          <a:prstGeom prst="rect">
            <a:avLst/>
          </a:prstGeom>
        </p:spPr>
      </p:pic>
      <p:pic>
        <p:nvPicPr>
          <p:cNvPr id="155" name="图片 154"/>
          <p:cNvPicPr/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923" y="5003511"/>
            <a:ext cx="720000" cy="590400"/>
          </a:xfrm>
          <a:prstGeom prst="rect">
            <a:avLst/>
          </a:prstGeom>
        </p:spPr>
      </p:pic>
      <p:sp>
        <p:nvSpPr>
          <p:cNvPr id="161" name="TextBox 96"/>
          <p:cNvSpPr txBox="1"/>
          <p:nvPr/>
        </p:nvSpPr>
        <p:spPr>
          <a:xfrm>
            <a:off x="9087344" y="1239249"/>
            <a:ext cx="1269245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虚拟网络节点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" name="TextBox 117"/>
          <p:cNvSpPr txBox="1"/>
          <p:nvPr/>
        </p:nvSpPr>
        <p:spPr>
          <a:xfrm>
            <a:off x="9183060" y="2626560"/>
            <a:ext cx="1051556" cy="502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VMware ESX/</a:t>
            </a:r>
            <a:r>
              <a:rPr lang="en-US" altLang="zh-CN" sz="1335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ESXi</a:t>
            </a:r>
            <a:endParaRPr lang="en-US" altLang="zh-CN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" name="TextBox 138"/>
          <p:cNvSpPr txBox="1"/>
          <p:nvPr/>
        </p:nvSpPr>
        <p:spPr>
          <a:xfrm>
            <a:off x="9439664" y="4065204"/>
            <a:ext cx="691072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LAN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5" name="TextBox 4"/>
          <p:cNvSpPr txBox="1"/>
          <p:nvPr/>
        </p:nvSpPr>
        <p:spPr>
          <a:xfrm>
            <a:off x="6272636" y="1239249"/>
            <a:ext cx="1159639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35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eSight</a:t>
            </a:r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网管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6" name="TextBox 132"/>
          <p:cNvSpPr txBox="1"/>
          <p:nvPr/>
        </p:nvSpPr>
        <p:spPr>
          <a:xfrm>
            <a:off x="6716368" y="4065204"/>
            <a:ext cx="399424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IP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7" name="TextBox 81"/>
          <p:cNvSpPr txBox="1"/>
          <p:nvPr/>
        </p:nvSpPr>
        <p:spPr>
          <a:xfrm>
            <a:off x="1831725" y="1239249"/>
            <a:ext cx="1334576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35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网络管理系统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8" name="TextBox 153"/>
          <p:cNvSpPr txBox="1"/>
          <p:nvPr/>
        </p:nvSpPr>
        <p:spPr>
          <a:xfrm>
            <a:off x="613923" y="1239249"/>
            <a:ext cx="962117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35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上级网管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2" name="图片 61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232" y="5122525"/>
            <a:ext cx="873761" cy="548641"/>
          </a:xfrm>
          <a:prstGeom prst="rect">
            <a:avLst/>
          </a:prstGeom>
        </p:spPr>
      </p:pic>
      <p:sp>
        <p:nvSpPr>
          <p:cNvPr id="63" name="TextBox 70"/>
          <p:cNvSpPr txBox="1"/>
          <p:nvPr/>
        </p:nvSpPr>
        <p:spPr>
          <a:xfrm>
            <a:off x="3622554" y="5736981"/>
            <a:ext cx="793115" cy="2971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335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网络云</a:t>
            </a:r>
            <a:r>
              <a:rPr lang="en-US" altLang="zh-CN" sz="1335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图片 62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28" y="613511"/>
            <a:ext cx="720000" cy="590400"/>
          </a:xfrm>
          <a:prstGeom prst="rect">
            <a:avLst/>
          </a:prstGeom>
        </p:spPr>
      </p:pic>
      <p:pic>
        <p:nvPicPr>
          <p:cNvPr id="64" name="图片 6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900" y="604676"/>
            <a:ext cx="720000" cy="590400"/>
          </a:xfrm>
          <a:prstGeom prst="rect">
            <a:avLst/>
          </a:prstGeom>
        </p:spPr>
      </p:pic>
      <p:pic>
        <p:nvPicPr>
          <p:cNvPr id="65" name="图片 6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639" y="604676"/>
            <a:ext cx="720000" cy="590400"/>
          </a:xfrm>
          <a:prstGeom prst="rect">
            <a:avLst/>
          </a:prstGeom>
        </p:spPr>
      </p:pic>
      <p:pic>
        <p:nvPicPr>
          <p:cNvPr id="66" name="图片 6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357" y="604175"/>
            <a:ext cx="720000" cy="590400"/>
          </a:xfrm>
          <a:prstGeom prst="rect">
            <a:avLst/>
          </a:prstGeom>
        </p:spPr>
      </p:pic>
      <p:pic>
        <p:nvPicPr>
          <p:cNvPr id="67" name="图片 6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397" y="604175"/>
            <a:ext cx="720000" cy="590400"/>
          </a:xfrm>
          <a:prstGeom prst="rect">
            <a:avLst/>
          </a:prstGeom>
        </p:spPr>
      </p:pic>
      <p:pic>
        <p:nvPicPr>
          <p:cNvPr id="68" name="图片 6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544" y="604175"/>
            <a:ext cx="720000" cy="590400"/>
          </a:xfrm>
          <a:prstGeom prst="rect">
            <a:avLst/>
          </a:prstGeom>
        </p:spPr>
      </p:pic>
      <p:pic>
        <p:nvPicPr>
          <p:cNvPr id="69" name="图片 6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080" y="604175"/>
            <a:ext cx="720000" cy="590400"/>
          </a:xfrm>
          <a:prstGeom prst="rect">
            <a:avLst/>
          </a:prstGeom>
        </p:spPr>
      </p:pic>
      <p:pic>
        <p:nvPicPr>
          <p:cNvPr id="70" name="图片 69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592" y="613009"/>
            <a:ext cx="720000" cy="590400"/>
          </a:xfrm>
          <a:prstGeom prst="rect">
            <a:avLst/>
          </a:prstGeom>
        </p:spPr>
      </p:pic>
      <p:pic>
        <p:nvPicPr>
          <p:cNvPr id="71" name="图片 70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801" y="2022087"/>
            <a:ext cx="720000" cy="590400"/>
          </a:xfrm>
          <a:prstGeom prst="rect">
            <a:avLst/>
          </a:prstGeom>
        </p:spPr>
      </p:pic>
      <p:pic>
        <p:nvPicPr>
          <p:cNvPr id="72" name="图片 71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080" y="2007051"/>
            <a:ext cx="720000" cy="590400"/>
          </a:xfrm>
          <a:prstGeom prst="rect">
            <a:avLst/>
          </a:prstGeom>
        </p:spPr>
      </p:pic>
      <p:pic>
        <p:nvPicPr>
          <p:cNvPr id="73" name="图片 72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709" y="2013252"/>
            <a:ext cx="720000" cy="590400"/>
          </a:xfrm>
          <a:prstGeom prst="rect">
            <a:avLst/>
          </a:prstGeom>
        </p:spPr>
      </p:pic>
      <p:pic>
        <p:nvPicPr>
          <p:cNvPr id="74" name="图片 73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563" y="2007051"/>
            <a:ext cx="720000" cy="590400"/>
          </a:xfrm>
          <a:prstGeom prst="rect">
            <a:avLst/>
          </a:prstGeom>
        </p:spPr>
      </p:pic>
      <p:pic>
        <p:nvPicPr>
          <p:cNvPr id="75" name="图片 74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192" y="2013252"/>
            <a:ext cx="720000" cy="590400"/>
          </a:xfrm>
          <a:prstGeom prst="rect">
            <a:avLst/>
          </a:prstGeom>
        </p:spPr>
      </p:pic>
      <p:pic>
        <p:nvPicPr>
          <p:cNvPr id="76" name="图片 75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473" y="2022087"/>
            <a:ext cx="720000" cy="590400"/>
          </a:xfrm>
          <a:prstGeom prst="rect">
            <a:avLst/>
          </a:prstGeom>
        </p:spPr>
      </p:pic>
      <p:pic>
        <p:nvPicPr>
          <p:cNvPr id="77" name="图片 76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735" y="2013252"/>
            <a:ext cx="720000" cy="590400"/>
          </a:xfrm>
          <a:prstGeom prst="rect">
            <a:avLst/>
          </a:prstGeom>
        </p:spPr>
      </p:pic>
      <p:pic>
        <p:nvPicPr>
          <p:cNvPr id="78" name="图片 77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12" y="2013252"/>
            <a:ext cx="720000" cy="590400"/>
          </a:xfrm>
          <a:prstGeom prst="rect">
            <a:avLst/>
          </a:prstGeom>
        </p:spPr>
      </p:pic>
      <p:pic>
        <p:nvPicPr>
          <p:cNvPr id="79" name="图片 78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28" y="3452683"/>
            <a:ext cx="720000" cy="590400"/>
          </a:xfrm>
          <a:prstGeom prst="rect">
            <a:avLst/>
          </a:prstGeom>
        </p:spPr>
      </p:pic>
      <p:pic>
        <p:nvPicPr>
          <p:cNvPr id="80" name="图片 79"/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396" y="3452683"/>
            <a:ext cx="720000" cy="590400"/>
          </a:xfrm>
          <a:prstGeom prst="rect">
            <a:avLst/>
          </a:prstGeom>
        </p:spPr>
      </p:pic>
      <p:pic>
        <p:nvPicPr>
          <p:cNvPr id="81" name="图片 80"/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639" y="3452683"/>
            <a:ext cx="720000" cy="590400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685" y="3387664"/>
            <a:ext cx="1080935" cy="544531"/>
          </a:xfrm>
          <a:prstGeom prst="rect">
            <a:avLst/>
          </a:prstGeom>
        </p:spPr>
      </p:pic>
      <p:pic>
        <p:nvPicPr>
          <p:cNvPr id="83" name="图片 8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900" y="3386249"/>
            <a:ext cx="1064680" cy="528276"/>
          </a:xfrm>
          <a:prstGeom prst="rect">
            <a:avLst/>
          </a:prstGeom>
        </p:spPr>
      </p:pic>
      <p:pic>
        <p:nvPicPr>
          <p:cNvPr id="84" name="图片 8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763" y="3395792"/>
            <a:ext cx="1064680" cy="544531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733" y="3395792"/>
            <a:ext cx="1072807" cy="552659"/>
          </a:xfrm>
          <a:prstGeom prst="rect">
            <a:avLst/>
          </a:prstGeom>
        </p:spPr>
      </p:pic>
      <p:pic>
        <p:nvPicPr>
          <p:cNvPr id="89" name="图片 8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569" y="3386249"/>
            <a:ext cx="828988" cy="609549"/>
          </a:xfrm>
          <a:prstGeom prst="rect">
            <a:avLst/>
          </a:prstGeom>
        </p:spPr>
      </p:pic>
      <p:pic>
        <p:nvPicPr>
          <p:cNvPr id="91" name="图片 9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12" y="5122525"/>
            <a:ext cx="820860" cy="471385"/>
          </a:xfrm>
          <a:prstGeom prst="rect">
            <a:avLst/>
          </a:prstGeom>
        </p:spPr>
      </p:pic>
      <p:pic>
        <p:nvPicPr>
          <p:cNvPr id="92" name="图片 91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735" y="5113691"/>
            <a:ext cx="755841" cy="479512"/>
          </a:xfrm>
          <a:prstGeom prst="rect">
            <a:avLst/>
          </a:prstGeom>
        </p:spPr>
      </p:pic>
      <p:pic>
        <p:nvPicPr>
          <p:cNvPr id="98" name="图片 97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488" y="5035503"/>
            <a:ext cx="227565" cy="560785"/>
          </a:xfrm>
          <a:prstGeom prst="rect">
            <a:avLst/>
          </a:prstGeom>
        </p:spPr>
      </p:pic>
      <p:pic>
        <p:nvPicPr>
          <p:cNvPr id="101" name="图片 100"/>
          <p:cNvPicPr/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659" y="5005888"/>
            <a:ext cx="720000" cy="590400"/>
          </a:xfrm>
          <a:prstGeom prst="rect">
            <a:avLst/>
          </a:prstGeom>
        </p:spPr>
      </p:pic>
      <p:pic>
        <p:nvPicPr>
          <p:cNvPr id="104" name="图片 103"/>
          <p:cNvPicPr/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864" y="5002803"/>
            <a:ext cx="720000" cy="590400"/>
          </a:xfrm>
          <a:prstGeom prst="rect">
            <a:avLst/>
          </a:prstGeom>
        </p:spPr>
      </p:pic>
      <p:sp>
        <p:nvSpPr>
          <p:cNvPr id="107" name="TextBox 84"/>
          <p:cNvSpPr txBox="1"/>
          <p:nvPr/>
        </p:nvSpPr>
        <p:spPr>
          <a:xfrm>
            <a:off x="3359286" y="1239249"/>
            <a:ext cx="1347251" cy="502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操作系统自带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802.1X</a:t>
            </a:r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客户端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0" name="TextBox 87"/>
          <p:cNvSpPr txBox="1"/>
          <p:nvPr/>
        </p:nvSpPr>
        <p:spPr>
          <a:xfrm>
            <a:off x="4823957" y="1239249"/>
            <a:ext cx="1125357" cy="502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浏览器客户端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3" name="TextBox 99"/>
          <p:cNvSpPr txBox="1"/>
          <p:nvPr/>
        </p:nvSpPr>
        <p:spPr>
          <a:xfrm>
            <a:off x="510184" y="2626560"/>
            <a:ext cx="1076156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6" name="TextBox 102"/>
          <p:cNvSpPr txBox="1"/>
          <p:nvPr/>
        </p:nvSpPr>
        <p:spPr>
          <a:xfrm>
            <a:off x="570456" y="5718103"/>
            <a:ext cx="973281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网络云</a:t>
            </a:r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7" name="TextBox 105"/>
          <p:cNvSpPr txBox="1"/>
          <p:nvPr/>
        </p:nvSpPr>
        <p:spPr>
          <a:xfrm>
            <a:off x="3406321" y="2626560"/>
            <a:ext cx="1157988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虚拟化平台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9" name="TextBox 108"/>
          <p:cNvSpPr txBox="1"/>
          <p:nvPr/>
        </p:nvSpPr>
        <p:spPr>
          <a:xfrm>
            <a:off x="4832792" y="2626560"/>
            <a:ext cx="1171723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负载均衡器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1" name="TextBox 111"/>
          <p:cNvSpPr txBox="1"/>
          <p:nvPr/>
        </p:nvSpPr>
        <p:spPr>
          <a:xfrm>
            <a:off x="6110101" y="2626560"/>
            <a:ext cx="1437825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虚拟负载均衡器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" name="TextBox 114"/>
          <p:cNvSpPr txBox="1"/>
          <p:nvPr/>
        </p:nvSpPr>
        <p:spPr>
          <a:xfrm>
            <a:off x="7720609" y="2626560"/>
            <a:ext cx="1107561" cy="502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Microsoft Hyper-V</a:t>
            </a:r>
            <a:endParaRPr lang="en-US" altLang="zh-CN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5" name="TextBox 120"/>
          <p:cNvSpPr txBox="1"/>
          <p:nvPr/>
        </p:nvSpPr>
        <p:spPr>
          <a:xfrm>
            <a:off x="7615343" y="1239249"/>
            <a:ext cx="1338016" cy="502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VPN</a:t>
            </a:r>
            <a:endParaRPr lang="en-US" altLang="zh-CN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虚拟专用网络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6" name="TextBox 123"/>
          <p:cNvSpPr txBox="1"/>
          <p:nvPr/>
        </p:nvSpPr>
        <p:spPr>
          <a:xfrm>
            <a:off x="1699293" y="4065204"/>
            <a:ext cx="1573023" cy="70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标准</a:t>
            </a:r>
            <a:r>
              <a:rPr lang="en-US" altLang="zh-CN" sz="1335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OpenStack</a:t>
            </a:r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(Kilo)</a:t>
            </a:r>
            <a:endParaRPr lang="en-US" altLang="zh-CN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云管理平台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3468164" y="4065204"/>
            <a:ext cx="1157988" cy="70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Microsoft System </a:t>
            </a:r>
            <a:endParaRPr lang="en-US" altLang="zh-CN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Center</a:t>
            </a:r>
            <a:endParaRPr lang="en-US" altLang="zh-CN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8" name="TextBox 129"/>
          <p:cNvSpPr txBox="1"/>
          <p:nvPr/>
        </p:nvSpPr>
        <p:spPr>
          <a:xfrm>
            <a:off x="5010373" y="4065204"/>
            <a:ext cx="982228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Internet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0" name="TextBox 135"/>
          <p:cNvSpPr txBox="1"/>
          <p:nvPr/>
        </p:nvSpPr>
        <p:spPr>
          <a:xfrm>
            <a:off x="7891686" y="4065204"/>
            <a:ext cx="985756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WAN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1" name="TextBox 141"/>
          <p:cNvSpPr txBox="1"/>
          <p:nvPr/>
        </p:nvSpPr>
        <p:spPr>
          <a:xfrm>
            <a:off x="4832792" y="5718103"/>
            <a:ext cx="1432869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信号连接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2" name="TextBox 144"/>
          <p:cNvSpPr txBox="1"/>
          <p:nvPr/>
        </p:nvSpPr>
        <p:spPr>
          <a:xfrm>
            <a:off x="6511777" y="5718103"/>
            <a:ext cx="830153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RNC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" name="TextBox 147"/>
          <p:cNvSpPr txBox="1"/>
          <p:nvPr/>
        </p:nvSpPr>
        <p:spPr>
          <a:xfrm>
            <a:off x="10603527" y="4065204"/>
            <a:ext cx="1324397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网络云</a:t>
            </a:r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4" name="TextBox 150"/>
          <p:cNvSpPr txBox="1"/>
          <p:nvPr/>
        </p:nvSpPr>
        <p:spPr>
          <a:xfrm>
            <a:off x="517712" y="4065204"/>
            <a:ext cx="1053875" cy="502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VMware </a:t>
            </a:r>
            <a:r>
              <a:rPr lang="en-US" altLang="zh-CN" sz="1335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vCenter</a:t>
            </a:r>
            <a:endParaRPr lang="en-US" altLang="zh-CN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5" name="TextBox 159"/>
          <p:cNvSpPr txBox="1"/>
          <p:nvPr/>
        </p:nvSpPr>
        <p:spPr>
          <a:xfrm>
            <a:off x="1948805" y="2626560"/>
            <a:ext cx="1053489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VM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6" name="TextBox 4"/>
          <p:cNvSpPr txBox="1"/>
          <p:nvPr/>
        </p:nvSpPr>
        <p:spPr>
          <a:xfrm>
            <a:off x="7573336" y="5718103"/>
            <a:ext cx="1592139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BSC/MSC/MCE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10537973" y="1239249"/>
            <a:ext cx="1260059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通用网管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8" name="TextBox 58"/>
          <p:cNvSpPr txBox="1"/>
          <p:nvPr/>
        </p:nvSpPr>
        <p:spPr>
          <a:xfrm>
            <a:off x="10799569" y="2626560"/>
            <a:ext cx="687023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KVM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9" name="TextBox 61"/>
          <p:cNvSpPr txBox="1"/>
          <p:nvPr/>
        </p:nvSpPr>
        <p:spPr>
          <a:xfrm>
            <a:off x="1980953" y="5718103"/>
            <a:ext cx="973281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网络云</a:t>
            </a:r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0" name="TextBox 96"/>
          <p:cNvSpPr txBox="1"/>
          <p:nvPr/>
        </p:nvSpPr>
        <p:spPr>
          <a:xfrm>
            <a:off x="9087344" y="1239249"/>
            <a:ext cx="1269245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虚拟网络节点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1" name="TextBox 117"/>
          <p:cNvSpPr txBox="1"/>
          <p:nvPr/>
        </p:nvSpPr>
        <p:spPr>
          <a:xfrm>
            <a:off x="9183060" y="2626560"/>
            <a:ext cx="1051556" cy="502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VMware ESX/</a:t>
            </a:r>
            <a:r>
              <a:rPr lang="en-US" altLang="zh-CN" sz="1335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ESXi</a:t>
            </a:r>
            <a:endParaRPr lang="en-US" altLang="zh-CN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2" name="TextBox 138"/>
          <p:cNvSpPr txBox="1"/>
          <p:nvPr/>
        </p:nvSpPr>
        <p:spPr>
          <a:xfrm>
            <a:off x="9439664" y="4065204"/>
            <a:ext cx="691072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LAN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" name="TextBox 4"/>
          <p:cNvSpPr txBox="1"/>
          <p:nvPr/>
        </p:nvSpPr>
        <p:spPr>
          <a:xfrm>
            <a:off x="6272636" y="1239249"/>
            <a:ext cx="1159639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35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eSight</a:t>
            </a:r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网管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4" name="TextBox 132"/>
          <p:cNvSpPr txBox="1"/>
          <p:nvPr/>
        </p:nvSpPr>
        <p:spPr>
          <a:xfrm>
            <a:off x="6716368" y="4065204"/>
            <a:ext cx="399424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IP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5" name="TextBox 81"/>
          <p:cNvSpPr txBox="1"/>
          <p:nvPr/>
        </p:nvSpPr>
        <p:spPr>
          <a:xfrm>
            <a:off x="1831725" y="1239249"/>
            <a:ext cx="1334576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35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网络管理系统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6" name="TextBox 153"/>
          <p:cNvSpPr txBox="1"/>
          <p:nvPr/>
        </p:nvSpPr>
        <p:spPr>
          <a:xfrm>
            <a:off x="613923" y="1239249"/>
            <a:ext cx="962117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35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上级网管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0" name="图片 59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603" y="5113691"/>
            <a:ext cx="873761" cy="548641"/>
          </a:xfrm>
          <a:prstGeom prst="rect">
            <a:avLst/>
          </a:prstGeom>
        </p:spPr>
      </p:pic>
      <p:sp>
        <p:nvSpPr>
          <p:cNvPr id="61" name="TextBox 67"/>
          <p:cNvSpPr txBox="1"/>
          <p:nvPr/>
        </p:nvSpPr>
        <p:spPr>
          <a:xfrm>
            <a:off x="3632925" y="5744220"/>
            <a:ext cx="793115" cy="2971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335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网络云</a:t>
            </a:r>
            <a:r>
              <a:rPr lang="en-US" altLang="zh-CN" sz="1335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4"/>
          <p:cNvSpPr txBox="1"/>
          <p:nvPr/>
        </p:nvSpPr>
        <p:spPr>
          <a:xfrm>
            <a:off x="6253025" y="1250996"/>
            <a:ext cx="1152747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认证服务器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Box 81"/>
          <p:cNvSpPr txBox="1"/>
          <p:nvPr/>
        </p:nvSpPr>
        <p:spPr>
          <a:xfrm>
            <a:off x="2018577" y="1250996"/>
            <a:ext cx="939544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裸金属机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Box 84"/>
          <p:cNvSpPr txBox="1"/>
          <p:nvPr/>
        </p:nvSpPr>
        <p:spPr>
          <a:xfrm>
            <a:off x="3381592" y="1250996"/>
            <a:ext cx="1212664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SOC</a:t>
            </a:r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服务器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TextBox 87"/>
          <p:cNvSpPr txBox="1"/>
          <p:nvPr/>
        </p:nvSpPr>
        <p:spPr>
          <a:xfrm>
            <a:off x="4744444" y="1250996"/>
            <a:ext cx="1291935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Radius</a:t>
            </a:r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服务器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TextBox 96"/>
          <p:cNvSpPr txBox="1"/>
          <p:nvPr/>
        </p:nvSpPr>
        <p:spPr>
          <a:xfrm>
            <a:off x="9050540" y="1250996"/>
            <a:ext cx="1341389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DHCP</a:t>
            </a:r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服务器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TextBox 99"/>
          <p:cNvSpPr txBox="1"/>
          <p:nvPr/>
        </p:nvSpPr>
        <p:spPr>
          <a:xfrm>
            <a:off x="414440" y="2661899"/>
            <a:ext cx="1251395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打印服务器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TextBox 105"/>
          <p:cNvSpPr txBox="1"/>
          <p:nvPr/>
        </p:nvSpPr>
        <p:spPr>
          <a:xfrm>
            <a:off x="3397486" y="2661899"/>
            <a:ext cx="1157988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服务器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TextBox 108"/>
          <p:cNvSpPr txBox="1"/>
          <p:nvPr/>
        </p:nvSpPr>
        <p:spPr>
          <a:xfrm>
            <a:off x="4802815" y="2661899"/>
            <a:ext cx="1215895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FTP</a:t>
            </a:r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服务器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TextBox 111"/>
          <p:cNvSpPr txBox="1"/>
          <p:nvPr/>
        </p:nvSpPr>
        <p:spPr>
          <a:xfrm>
            <a:off x="6277961" y="2661899"/>
            <a:ext cx="1100757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存储服务器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TextBox 114"/>
          <p:cNvSpPr txBox="1"/>
          <p:nvPr/>
        </p:nvSpPr>
        <p:spPr>
          <a:xfrm>
            <a:off x="7711775" y="2661899"/>
            <a:ext cx="1134067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组播服务器</a:t>
            </a:r>
            <a:endParaRPr lang="en-US" altLang="zh-CN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TextBox 117"/>
          <p:cNvSpPr txBox="1"/>
          <p:nvPr/>
        </p:nvSpPr>
        <p:spPr>
          <a:xfrm>
            <a:off x="9174225" y="2661899"/>
            <a:ext cx="1051556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存储阵列</a:t>
            </a:r>
            <a:endParaRPr lang="en-US" altLang="zh-CN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TextBox 120"/>
          <p:cNvSpPr txBox="1"/>
          <p:nvPr/>
        </p:nvSpPr>
        <p:spPr>
          <a:xfrm>
            <a:off x="7747863" y="1250996"/>
            <a:ext cx="1071475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</a:t>
            </a:r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服务器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TextBox 150"/>
          <p:cNvSpPr txBox="1"/>
          <p:nvPr/>
        </p:nvSpPr>
        <p:spPr>
          <a:xfrm>
            <a:off x="467448" y="4087256"/>
            <a:ext cx="1160420" cy="502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Disk Array</a:t>
            </a:r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磁盘柜</a:t>
            </a:r>
            <a:endParaRPr lang="en-US" altLang="zh-CN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TextBox 153"/>
          <p:cNvSpPr txBox="1"/>
          <p:nvPr/>
        </p:nvSpPr>
        <p:spPr>
          <a:xfrm>
            <a:off x="432109" y="1250996"/>
            <a:ext cx="1196949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通用服务器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TextBox 159"/>
          <p:cNvSpPr txBox="1"/>
          <p:nvPr/>
        </p:nvSpPr>
        <p:spPr>
          <a:xfrm>
            <a:off x="1860458" y="2661899"/>
            <a:ext cx="1269277" cy="502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邮件服务器（</a:t>
            </a:r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SMC</a:t>
            </a:r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TextBox 81"/>
          <p:cNvSpPr txBox="1"/>
          <p:nvPr/>
        </p:nvSpPr>
        <p:spPr>
          <a:xfrm>
            <a:off x="10754776" y="1250996"/>
            <a:ext cx="740649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集群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TextBox 58"/>
          <p:cNvSpPr txBox="1"/>
          <p:nvPr/>
        </p:nvSpPr>
        <p:spPr>
          <a:xfrm>
            <a:off x="10719439" y="2661899"/>
            <a:ext cx="847515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数据库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3" name="图片 52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28" y="604175"/>
            <a:ext cx="720000" cy="590400"/>
          </a:xfrm>
          <a:prstGeom prst="rect">
            <a:avLst/>
          </a:prstGeom>
        </p:spPr>
      </p:pic>
      <p:pic>
        <p:nvPicPr>
          <p:cNvPr id="54" name="图片 5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396" y="595340"/>
            <a:ext cx="720000" cy="590400"/>
          </a:xfrm>
          <a:prstGeom prst="rect">
            <a:avLst/>
          </a:prstGeom>
        </p:spPr>
      </p:pic>
      <p:pic>
        <p:nvPicPr>
          <p:cNvPr id="55" name="图片 5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639" y="595340"/>
            <a:ext cx="720000" cy="590400"/>
          </a:xfrm>
          <a:prstGeom prst="rect">
            <a:avLst/>
          </a:prstGeom>
        </p:spPr>
      </p:pic>
      <p:pic>
        <p:nvPicPr>
          <p:cNvPr id="56" name="图片 5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523" y="604676"/>
            <a:ext cx="720000" cy="590400"/>
          </a:xfrm>
          <a:prstGeom prst="rect">
            <a:avLst/>
          </a:prstGeom>
        </p:spPr>
      </p:pic>
      <p:pic>
        <p:nvPicPr>
          <p:cNvPr id="57" name="图片 5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563" y="604676"/>
            <a:ext cx="720000" cy="590400"/>
          </a:xfrm>
          <a:prstGeom prst="rect">
            <a:avLst/>
          </a:prstGeom>
        </p:spPr>
      </p:pic>
      <p:pic>
        <p:nvPicPr>
          <p:cNvPr id="58" name="图片 5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687" y="604175"/>
            <a:ext cx="720000" cy="590400"/>
          </a:xfrm>
          <a:prstGeom prst="rect">
            <a:avLst/>
          </a:prstGeom>
        </p:spPr>
      </p:pic>
      <p:pic>
        <p:nvPicPr>
          <p:cNvPr id="59" name="图片 5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080" y="595340"/>
            <a:ext cx="720000" cy="590400"/>
          </a:xfrm>
          <a:prstGeom prst="rect">
            <a:avLst/>
          </a:prstGeom>
        </p:spPr>
      </p:pic>
      <p:pic>
        <p:nvPicPr>
          <p:cNvPr id="60" name="图片 59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592" y="604175"/>
            <a:ext cx="720000" cy="590400"/>
          </a:xfrm>
          <a:prstGeom prst="rect">
            <a:avLst/>
          </a:prstGeom>
        </p:spPr>
      </p:pic>
      <p:pic>
        <p:nvPicPr>
          <p:cNvPr id="61" name="图片 60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65" y="2007051"/>
            <a:ext cx="720000" cy="590400"/>
          </a:xfrm>
          <a:prstGeom prst="rect">
            <a:avLst/>
          </a:prstGeom>
        </p:spPr>
      </p:pic>
      <p:pic>
        <p:nvPicPr>
          <p:cNvPr id="62" name="图片 61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31" y="2027325"/>
            <a:ext cx="720000" cy="590400"/>
          </a:xfrm>
          <a:prstGeom prst="rect">
            <a:avLst/>
          </a:prstGeom>
        </p:spPr>
      </p:pic>
      <p:pic>
        <p:nvPicPr>
          <p:cNvPr id="63" name="图片 62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473" y="2015885"/>
            <a:ext cx="720000" cy="590400"/>
          </a:xfrm>
          <a:prstGeom prst="rect">
            <a:avLst/>
          </a:prstGeom>
        </p:spPr>
      </p:pic>
      <p:pic>
        <p:nvPicPr>
          <p:cNvPr id="64" name="图片 63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357" y="2004417"/>
            <a:ext cx="720000" cy="590400"/>
          </a:xfrm>
          <a:prstGeom prst="rect">
            <a:avLst/>
          </a:prstGeom>
        </p:spPr>
      </p:pic>
      <p:pic>
        <p:nvPicPr>
          <p:cNvPr id="65" name="图片 64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709" y="2013252"/>
            <a:ext cx="720000" cy="590400"/>
          </a:xfrm>
          <a:prstGeom prst="rect">
            <a:avLst/>
          </a:prstGeom>
        </p:spPr>
      </p:pic>
      <p:pic>
        <p:nvPicPr>
          <p:cNvPr id="66" name="图片 65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245" y="2004417"/>
            <a:ext cx="720000" cy="590400"/>
          </a:xfrm>
          <a:prstGeom prst="rect">
            <a:avLst/>
          </a:prstGeom>
        </p:spPr>
      </p:pic>
      <p:pic>
        <p:nvPicPr>
          <p:cNvPr id="67" name="图片 66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427" y="2022087"/>
            <a:ext cx="720000" cy="590400"/>
          </a:xfrm>
          <a:prstGeom prst="rect">
            <a:avLst/>
          </a:prstGeom>
        </p:spPr>
      </p:pic>
      <p:pic>
        <p:nvPicPr>
          <p:cNvPr id="68" name="图片 67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00" y="3452683"/>
            <a:ext cx="720000" cy="590400"/>
          </a:xfrm>
          <a:prstGeom prst="rect">
            <a:avLst/>
          </a:prstGeom>
        </p:spPr>
      </p:pic>
      <p:pic>
        <p:nvPicPr>
          <p:cNvPr id="69" name="图片 68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563" y="2018491"/>
            <a:ext cx="720000" cy="590400"/>
          </a:xfrm>
          <a:prstGeom prst="rect">
            <a:avLst/>
          </a:prstGeom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65" y="595340"/>
            <a:ext cx="720000" cy="590400"/>
          </a:xfrm>
          <a:prstGeom prst="rect">
            <a:avLst/>
          </a:prstGeom>
        </p:spPr>
      </p:pic>
      <p:pic>
        <p:nvPicPr>
          <p:cNvPr id="38" name="图片 3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396" y="595340"/>
            <a:ext cx="720000" cy="590400"/>
          </a:xfrm>
          <a:prstGeom prst="rect">
            <a:avLst/>
          </a:prstGeom>
        </p:spPr>
      </p:pic>
      <p:pic>
        <p:nvPicPr>
          <p:cNvPr id="39" name="图片 3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473" y="595340"/>
            <a:ext cx="720000" cy="590400"/>
          </a:xfrm>
          <a:prstGeom prst="rect">
            <a:avLst/>
          </a:prstGeom>
        </p:spPr>
      </p:pic>
      <p:pic>
        <p:nvPicPr>
          <p:cNvPr id="40" name="图片 3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523" y="595340"/>
            <a:ext cx="720000" cy="590400"/>
          </a:xfrm>
          <a:prstGeom prst="rect">
            <a:avLst/>
          </a:prstGeom>
        </p:spPr>
      </p:pic>
      <p:pic>
        <p:nvPicPr>
          <p:cNvPr id="41" name="图片 4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563" y="604676"/>
            <a:ext cx="720000" cy="590400"/>
          </a:xfrm>
          <a:prstGeom prst="rect">
            <a:avLst/>
          </a:prstGeom>
        </p:spPr>
      </p:pic>
      <p:pic>
        <p:nvPicPr>
          <p:cNvPr id="42" name="图片 4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709" y="595340"/>
            <a:ext cx="720000" cy="590400"/>
          </a:xfrm>
          <a:prstGeom prst="rect">
            <a:avLst/>
          </a:prstGeom>
        </p:spPr>
      </p:pic>
      <p:pic>
        <p:nvPicPr>
          <p:cNvPr id="43" name="图片 42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245" y="595340"/>
            <a:ext cx="720000" cy="590400"/>
          </a:xfrm>
          <a:prstGeom prst="rect">
            <a:avLst/>
          </a:prstGeom>
        </p:spPr>
      </p:pic>
      <p:pic>
        <p:nvPicPr>
          <p:cNvPr id="52" name="图片 51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776" y="595340"/>
            <a:ext cx="720000" cy="590400"/>
          </a:xfrm>
          <a:prstGeom prst="rect">
            <a:avLst/>
          </a:prstGeom>
        </p:spPr>
      </p:pic>
      <p:pic>
        <p:nvPicPr>
          <p:cNvPr id="53" name="图片 52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65" y="2004417"/>
            <a:ext cx="720000" cy="590400"/>
          </a:xfrm>
          <a:prstGeom prst="rect">
            <a:avLst/>
          </a:prstGeom>
        </p:spPr>
      </p:pic>
      <p:pic>
        <p:nvPicPr>
          <p:cNvPr id="54" name="图片 53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31" y="2027325"/>
            <a:ext cx="720000" cy="590400"/>
          </a:xfrm>
          <a:prstGeom prst="rect">
            <a:avLst/>
          </a:prstGeom>
        </p:spPr>
      </p:pic>
      <p:pic>
        <p:nvPicPr>
          <p:cNvPr id="55" name="图片 54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473" y="2007051"/>
            <a:ext cx="720000" cy="590400"/>
          </a:xfrm>
          <a:prstGeom prst="rect">
            <a:avLst/>
          </a:prstGeom>
        </p:spPr>
      </p:pic>
      <p:pic>
        <p:nvPicPr>
          <p:cNvPr id="56" name="图片 55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357" y="2000821"/>
            <a:ext cx="720000" cy="590400"/>
          </a:xfrm>
          <a:prstGeom prst="rect">
            <a:avLst/>
          </a:prstGeom>
        </p:spPr>
      </p:pic>
      <p:pic>
        <p:nvPicPr>
          <p:cNvPr id="57" name="图片 56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709" y="2013252"/>
            <a:ext cx="720000" cy="590400"/>
          </a:xfrm>
          <a:prstGeom prst="rect">
            <a:avLst/>
          </a:prstGeom>
        </p:spPr>
      </p:pic>
      <p:pic>
        <p:nvPicPr>
          <p:cNvPr id="58" name="图片 57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245" y="2009656"/>
            <a:ext cx="720000" cy="590400"/>
          </a:xfrm>
          <a:prstGeom prst="rect">
            <a:avLst/>
          </a:prstGeom>
        </p:spPr>
      </p:pic>
      <p:pic>
        <p:nvPicPr>
          <p:cNvPr id="59" name="图片 58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427" y="2027325"/>
            <a:ext cx="720000" cy="590400"/>
          </a:xfrm>
          <a:prstGeom prst="rect">
            <a:avLst/>
          </a:prstGeom>
        </p:spPr>
      </p:pic>
      <p:pic>
        <p:nvPicPr>
          <p:cNvPr id="60" name="图片 59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65" y="3452683"/>
            <a:ext cx="720000" cy="590400"/>
          </a:xfrm>
          <a:prstGeom prst="rect">
            <a:avLst/>
          </a:prstGeom>
        </p:spPr>
      </p:pic>
      <p:pic>
        <p:nvPicPr>
          <p:cNvPr id="61" name="图片 60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563" y="2009656"/>
            <a:ext cx="720000" cy="590400"/>
          </a:xfrm>
          <a:prstGeom prst="rect">
            <a:avLst/>
          </a:prstGeom>
        </p:spPr>
      </p:pic>
      <p:sp>
        <p:nvSpPr>
          <p:cNvPr id="62" name="TextBox 4"/>
          <p:cNvSpPr txBox="1"/>
          <p:nvPr/>
        </p:nvSpPr>
        <p:spPr>
          <a:xfrm>
            <a:off x="6253025" y="1250996"/>
            <a:ext cx="1152747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认证服务器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TextBox 81"/>
          <p:cNvSpPr txBox="1"/>
          <p:nvPr/>
        </p:nvSpPr>
        <p:spPr>
          <a:xfrm>
            <a:off x="2018577" y="1250996"/>
            <a:ext cx="939544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裸金属机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TextBox 84"/>
          <p:cNvSpPr txBox="1"/>
          <p:nvPr/>
        </p:nvSpPr>
        <p:spPr>
          <a:xfrm>
            <a:off x="3381592" y="1250996"/>
            <a:ext cx="1212664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SOC</a:t>
            </a:r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服务器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TextBox 87"/>
          <p:cNvSpPr txBox="1"/>
          <p:nvPr/>
        </p:nvSpPr>
        <p:spPr>
          <a:xfrm>
            <a:off x="4744444" y="1250996"/>
            <a:ext cx="1291935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Radius</a:t>
            </a:r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服务器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TextBox 96"/>
          <p:cNvSpPr txBox="1"/>
          <p:nvPr/>
        </p:nvSpPr>
        <p:spPr>
          <a:xfrm>
            <a:off x="9050540" y="1250996"/>
            <a:ext cx="1341389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DHCP</a:t>
            </a:r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服务器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TextBox 99"/>
          <p:cNvSpPr txBox="1"/>
          <p:nvPr/>
        </p:nvSpPr>
        <p:spPr>
          <a:xfrm>
            <a:off x="414440" y="2661899"/>
            <a:ext cx="1251395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打印服务器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TextBox 105"/>
          <p:cNvSpPr txBox="1"/>
          <p:nvPr/>
        </p:nvSpPr>
        <p:spPr>
          <a:xfrm>
            <a:off x="3397486" y="2661899"/>
            <a:ext cx="1157988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服务器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TextBox 108"/>
          <p:cNvSpPr txBox="1"/>
          <p:nvPr/>
        </p:nvSpPr>
        <p:spPr>
          <a:xfrm>
            <a:off x="4802815" y="2661899"/>
            <a:ext cx="1215895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FTP</a:t>
            </a:r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服务器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TextBox 111"/>
          <p:cNvSpPr txBox="1"/>
          <p:nvPr/>
        </p:nvSpPr>
        <p:spPr>
          <a:xfrm>
            <a:off x="6277961" y="2661899"/>
            <a:ext cx="1100757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存储服务器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TextBox 114"/>
          <p:cNvSpPr txBox="1"/>
          <p:nvPr/>
        </p:nvSpPr>
        <p:spPr>
          <a:xfrm>
            <a:off x="7711775" y="2661899"/>
            <a:ext cx="1134067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组播服务器</a:t>
            </a:r>
            <a:endParaRPr lang="en-US" altLang="zh-CN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TextBox 117"/>
          <p:cNvSpPr txBox="1"/>
          <p:nvPr/>
        </p:nvSpPr>
        <p:spPr>
          <a:xfrm>
            <a:off x="9174225" y="2661899"/>
            <a:ext cx="1051556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存储阵列</a:t>
            </a:r>
            <a:endParaRPr lang="en-US" altLang="zh-CN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TextBox 120"/>
          <p:cNvSpPr txBox="1"/>
          <p:nvPr/>
        </p:nvSpPr>
        <p:spPr>
          <a:xfrm>
            <a:off x="7747863" y="1250996"/>
            <a:ext cx="1071475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</a:t>
            </a:r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服务器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TextBox 150"/>
          <p:cNvSpPr txBox="1"/>
          <p:nvPr/>
        </p:nvSpPr>
        <p:spPr>
          <a:xfrm>
            <a:off x="467448" y="4087256"/>
            <a:ext cx="1160420" cy="502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Disk Array</a:t>
            </a:r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磁盘柜</a:t>
            </a:r>
            <a:endParaRPr lang="en-US" altLang="zh-CN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TextBox 153"/>
          <p:cNvSpPr txBox="1"/>
          <p:nvPr/>
        </p:nvSpPr>
        <p:spPr>
          <a:xfrm>
            <a:off x="432109" y="1250996"/>
            <a:ext cx="1196949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通用服务器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TextBox 159"/>
          <p:cNvSpPr txBox="1"/>
          <p:nvPr/>
        </p:nvSpPr>
        <p:spPr>
          <a:xfrm>
            <a:off x="1860458" y="2661899"/>
            <a:ext cx="1269277" cy="502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邮件服务器（</a:t>
            </a:r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SMC</a:t>
            </a:r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TextBox 81"/>
          <p:cNvSpPr txBox="1"/>
          <p:nvPr/>
        </p:nvSpPr>
        <p:spPr>
          <a:xfrm>
            <a:off x="10754776" y="1250996"/>
            <a:ext cx="740649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集群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TextBox 58"/>
          <p:cNvSpPr txBox="1"/>
          <p:nvPr/>
        </p:nvSpPr>
        <p:spPr>
          <a:xfrm>
            <a:off x="10719439" y="2661899"/>
            <a:ext cx="847515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数据库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"/>
          <p:cNvSpPr txBox="1"/>
          <p:nvPr/>
        </p:nvSpPr>
        <p:spPr>
          <a:xfrm>
            <a:off x="6125001" y="1233177"/>
            <a:ext cx="1435563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企业网络用户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TextBox 81"/>
          <p:cNvSpPr txBox="1"/>
          <p:nvPr/>
        </p:nvSpPr>
        <p:spPr>
          <a:xfrm>
            <a:off x="1825120" y="1233177"/>
            <a:ext cx="1315801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云平台管理员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TextBox 84"/>
          <p:cNvSpPr txBox="1"/>
          <p:nvPr/>
        </p:nvSpPr>
        <p:spPr>
          <a:xfrm>
            <a:off x="3387459" y="1233177"/>
            <a:ext cx="1194520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租户管理员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TextBox 87"/>
          <p:cNvSpPr txBox="1"/>
          <p:nvPr/>
        </p:nvSpPr>
        <p:spPr>
          <a:xfrm>
            <a:off x="4744445" y="1233177"/>
            <a:ext cx="1270325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个人网络用户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TextBox 96"/>
          <p:cNvSpPr txBox="1"/>
          <p:nvPr/>
        </p:nvSpPr>
        <p:spPr>
          <a:xfrm>
            <a:off x="9214953" y="1233177"/>
            <a:ext cx="905453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企  业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TextBox 99"/>
          <p:cNvSpPr txBox="1"/>
          <p:nvPr/>
        </p:nvSpPr>
        <p:spPr>
          <a:xfrm>
            <a:off x="492516" y="2655007"/>
            <a:ext cx="1076156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住  宅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TextBox 105"/>
          <p:cNvSpPr txBox="1"/>
          <p:nvPr/>
        </p:nvSpPr>
        <p:spPr>
          <a:xfrm>
            <a:off x="3397486" y="2655007"/>
            <a:ext cx="1157988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分光器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TextBox 120"/>
          <p:cNvSpPr txBox="1"/>
          <p:nvPr/>
        </p:nvSpPr>
        <p:spPr>
          <a:xfrm>
            <a:off x="7809705" y="1233177"/>
            <a:ext cx="926381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商业中心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TextBox 123"/>
          <p:cNvSpPr txBox="1"/>
          <p:nvPr/>
        </p:nvSpPr>
        <p:spPr>
          <a:xfrm>
            <a:off x="3370623" y="4270389"/>
            <a:ext cx="1157837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PC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TextBox 126"/>
          <p:cNvSpPr txBox="1"/>
          <p:nvPr/>
        </p:nvSpPr>
        <p:spPr>
          <a:xfrm>
            <a:off x="4865617" y="4270389"/>
            <a:ext cx="973281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pad</a:t>
            </a:r>
            <a:endParaRPr lang="en-US" altLang="zh-CN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TextBox 129"/>
          <p:cNvSpPr txBox="1"/>
          <p:nvPr/>
        </p:nvSpPr>
        <p:spPr>
          <a:xfrm>
            <a:off x="6345984" y="4270389"/>
            <a:ext cx="982228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手机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TextBox 132"/>
          <p:cNvSpPr txBox="1"/>
          <p:nvPr/>
        </p:nvSpPr>
        <p:spPr>
          <a:xfrm>
            <a:off x="7763761" y="4270389"/>
            <a:ext cx="1183763" cy="502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笔记本电脑</a:t>
            </a:r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便携机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TextBox 150"/>
          <p:cNvSpPr txBox="1"/>
          <p:nvPr/>
        </p:nvSpPr>
        <p:spPr>
          <a:xfrm>
            <a:off x="1712411" y="4270389"/>
            <a:ext cx="1384779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IP</a:t>
            </a:r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</a:t>
            </a:r>
            <a:endParaRPr lang="en-US" altLang="zh-CN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TextBox 153"/>
          <p:cNvSpPr txBox="1"/>
          <p:nvPr/>
        </p:nvSpPr>
        <p:spPr>
          <a:xfrm>
            <a:off x="598734" y="1233177"/>
            <a:ext cx="823635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管理员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TextBox 159"/>
          <p:cNvSpPr txBox="1"/>
          <p:nvPr/>
        </p:nvSpPr>
        <p:spPr>
          <a:xfrm>
            <a:off x="1939971" y="2655007"/>
            <a:ext cx="1053489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  区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TextBox 81"/>
          <p:cNvSpPr txBox="1"/>
          <p:nvPr/>
        </p:nvSpPr>
        <p:spPr>
          <a:xfrm>
            <a:off x="10518437" y="1233177"/>
            <a:ext cx="1260059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酒  店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TextBox 58"/>
          <p:cNvSpPr txBox="1"/>
          <p:nvPr/>
        </p:nvSpPr>
        <p:spPr>
          <a:xfrm>
            <a:off x="737105" y="4270389"/>
            <a:ext cx="687023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隧  道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图片 6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65" y="595340"/>
            <a:ext cx="720000" cy="589565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396" y="595340"/>
            <a:ext cx="720000" cy="589565"/>
          </a:xfrm>
          <a:prstGeom prst="rect">
            <a:avLst/>
          </a:prstGeom>
        </p:spPr>
      </p:pic>
      <p:pic>
        <p:nvPicPr>
          <p:cNvPr id="68" name="图片 6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473" y="595841"/>
            <a:ext cx="721019" cy="590400"/>
          </a:xfrm>
          <a:prstGeom prst="rect">
            <a:avLst/>
          </a:prstGeom>
        </p:spPr>
      </p:pic>
      <p:pic>
        <p:nvPicPr>
          <p:cNvPr id="69" name="图片 6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523" y="594505"/>
            <a:ext cx="720000" cy="590400"/>
          </a:xfrm>
          <a:prstGeom prst="rect">
            <a:avLst/>
          </a:prstGeom>
        </p:spPr>
      </p:pic>
      <p:pic>
        <p:nvPicPr>
          <p:cNvPr id="70" name="图片 6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563" y="594505"/>
            <a:ext cx="720000" cy="590400"/>
          </a:xfrm>
          <a:prstGeom prst="rect">
            <a:avLst/>
          </a:prstGeom>
        </p:spPr>
      </p:pic>
      <p:pic>
        <p:nvPicPr>
          <p:cNvPr id="71" name="图片 7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709" y="594505"/>
            <a:ext cx="720000" cy="590400"/>
          </a:xfrm>
          <a:prstGeom prst="rect">
            <a:avLst/>
          </a:prstGeom>
        </p:spPr>
      </p:pic>
      <p:pic>
        <p:nvPicPr>
          <p:cNvPr id="72" name="图片 71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245" y="595841"/>
            <a:ext cx="720000" cy="590400"/>
          </a:xfrm>
          <a:prstGeom prst="rect">
            <a:avLst/>
          </a:prstGeom>
        </p:spPr>
      </p:pic>
      <p:pic>
        <p:nvPicPr>
          <p:cNvPr id="73" name="图片 72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31" y="2027325"/>
            <a:ext cx="720000" cy="590400"/>
          </a:xfrm>
          <a:prstGeom prst="rect">
            <a:avLst/>
          </a:prstGeom>
        </p:spPr>
      </p:pic>
      <p:pic>
        <p:nvPicPr>
          <p:cNvPr id="74" name="图片 73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473" y="2009656"/>
            <a:ext cx="720000" cy="590400"/>
          </a:xfrm>
          <a:prstGeom prst="rect">
            <a:avLst/>
          </a:prstGeom>
        </p:spPr>
      </p:pic>
      <p:pic>
        <p:nvPicPr>
          <p:cNvPr id="75" name="图片 7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141" y="1859467"/>
            <a:ext cx="583449" cy="766625"/>
          </a:xfrm>
          <a:prstGeom prst="rect">
            <a:avLst/>
          </a:prstGeom>
        </p:spPr>
      </p:pic>
      <p:pic>
        <p:nvPicPr>
          <p:cNvPr id="76" name="图片 75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921" y="594505"/>
            <a:ext cx="720000" cy="590400"/>
          </a:xfrm>
          <a:prstGeom prst="rect">
            <a:avLst/>
          </a:prstGeom>
        </p:spPr>
      </p:pic>
      <p:pic>
        <p:nvPicPr>
          <p:cNvPr id="77" name="图片 76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65" y="2000821"/>
            <a:ext cx="720000" cy="590400"/>
          </a:xfrm>
          <a:prstGeom prst="rect">
            <a:avLst/>
          </a:prstGeom>
        </p:spPr>
      </p:pic>
      <p:sp>
        <p:nvSpPr>
          <p:cNvPr id="78" name="TextBox 108"/>
          <p:cNvSpPr txBox="1"/>
          <p:nvPr/>
        </p:nvSpPr>
        <p:spPr>
          <a:xfrm>
            <a:off x="6543656" y="2655007"/>
            <a:ext cx="630905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基站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TextBox 111"/>
          <p:cNvSpPr txBox="1"/>
          <p:nvPr/>
        </p:nvSpPr>
        <p:spPr>
          <a:xfrm>
            <a:off x="7768291" y="2655007"/>
            <a:ext cx="1100757" cy="502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35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Queue+packet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TextBox 114"/>
          <p:cNvSpPr txBox="1"/>
          <p:nvPr/>
        </p:nvSpPr>
        <p:spPr>
          <a:xfrm>
            <a:off x="9281616" y="2655007"/>
            <a:ext cx="973281" cy="502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Packet</a:t>
            </a:r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（报文）</a:t>
            </a:r>
            <a:endParaRPr lang="en-US" altLang="zh-CN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TextBox 117"/>
          <p:cNvSpPr txBox="1"/>
          <p:nvPr/>
        </p:nvSpPr>
        <p:spPr>
          <a:xfrm>
            <a:off x="10682224" y="2655007"/>
            <a:ext cx="1051556" cy="502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Queue</a:t>
            </a:r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（队列）</a:t>
            </a:r>
            <a:endParaRPr lang="en-US" altLang="zh-CN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2" name="图片 81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005" y="2000821"/>
            <a:ext cx="720000" cy="590400"/>
          </a:xfrm>
          <a:prstGeom prst="rect">
            <a:avLst/>
          </a:prstGeom>
        </p:spPr>
      </p:pic>
      <p:sp>
        <p:nvSpPr>
          <p:cNvPr id="83" name="TextBox 105"/>
          <p:cNvSpPr txBox="1"/>
          <p:nvPr/>
        </p:nvSpPr>
        <p:spPr>
          <a:xfrm>
            <a:off x="4839113" y="2655007"/>
            <a:ext cx="1157988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35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出差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4" name="图片 83" descr="通用网管-蓝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0854155" y="2351941"/>
            <a:ext cx="720000" cy="188645"/>
          </a:xfrm>
          <a:prstGeom prst="rect">
            <a:avLst/>
          </a:prstGeom>
        </p:spPr>
      </p:pic>
      <p:pic>
        <p:nvPicPr>
          <p:cNvPr id="86" name="图片 85" descr="内网小型网管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9365143" y="2192269"/>
            <a:ext cx="720000" cy="425456"/>
          </a:xfrm>
          <a:prstGeom prst="rect">
            <a:avLst/>
          </a:prstGeom>
        </p:spPr>
      </p:pic>
      <p:pic>
        <p:nvPicPr>
          <p:cNvPr id="89" name="图片 88" descr="大型网管-蓝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998417" y="2308253"/>
            <a:ext cx="720000" cy="188645"/>
          </a:xfrm>
          <a:prstGeom prst="rect">
            <a:avLst/>
          </a:prstGeom>
        </p:spPr>
      </p:pic>
      <p:pic>
        <p:nvPicPr>
          <p:cNvPr id="91" name="图片 90" descr="无线网桥-蓝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37105" y="3929469"/>
            <a:ext cx="720000" cy="129437"/>
          </a:xfrm>
          <a:prstGeom prst="rect">
            <a:avLst/>
          </a:prstGeom>
        </p:spPr>
      </p:pic>
      <p:pic>
        <p:nvPicPr>
          <p:cNvPr id="97" name="图片 96" descr="故障链路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5033005" y="3596811"/>
            <a:ext cx="720000" cy="536889"/>
          </a:xfrm>
          <a:prstGeom prst="rect">
            <a:avLst/>
          </a:prstGeom>
        </p:spPr>
      </p:pic>
      <p:pic>
        <p:nvPicPr>
          <p:cNvPr id="98" name="图片 97" descr="SAN网络-蓝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6680737" y="3537316"/>
            <a:ext cx="356720" cy="584415"/>
          </a:xfrm>
          <a:prstGeom prst="rect">
            <a:avLst/>
          </a:prstGeom>
        </p:spPr>
      </p:pic>
      <p:pic>
        <p:nvPicPr>
          <p:cNvPr id="47" name="图片 46" descr="IP电话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2103387" y="3456900"/>
            <a:ext cx="719929" cy="676800"/>
          </a:xfrm>
          <a:prstGeom prst="rect">
            <a:avLst/>
          </a:prstGeom>
        </p:spPr>
      </p:pic>
      <p:pic>
        <p:nvPicPr>
          <p:cNvPr id="49" name="图片 48" descr="PC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3625343" y="3524836"/>
            <a:ext cx="718751" cy="552000"/>
          </a:xfrm>
          <a:prstGeom prst="rect">
            <a:avLst/>
          </a:prstGeom>
        </p:spPr>
      </p:pic>
      <p:pic>
        <p:nvPicPr>
          <p:cNvPr id="85" name="图片 84" descr="笔记本电脑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7998712" y="3639655"/>
            <a:ext cx="719705" cy="451200"/>
          </a:xfrm>
          <a:prstGeom prst="rect">
            <a:avLst/>
          </a:prstGeom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65" y="594505"/>
            <a:ext cx="720000" cy="590400"/>
          </a:xfrm>
          <a:prstGeom prst="rect">
            <a:avLst/>
          </a:prstGeom>
        </p:spPr>
      </p:pic>
      <p:pic>
        <p:nvPicPr>
          <p:cNvPr id="35" name="图片 3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396" y="594505"/>
            <a:ext cx="720000" cy="590400"/>
          </a:xfrm>
          <a:prstGeom prst="rect">
            <a:avLst/>
          </a:prstGeom>
        </p:spPr>
      </p:pic>
      <p:pic>
        <p:nvPicPr>
          <p:cNvPr id="36" name="图片 3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492" y="595841"/>
            <a:ext cx="720000" cy="590400"/>
          </a:xfrm>
          <a:prstGeom prst="rect">
            <a:avLst/>
          </a:prstGeom>
        </p:spPr>
      </p:pic>
      <p:pic>
        <p:nvPicPr>
          <p:cNvPr id="37" name="图片 3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523" y="594505"/>
            <a:ext cx="720000" cy="590400"/>
          </a:xfrm>
          <a:prstGeom prst="rect">
            <a:avLst/>
          </a:prstGeom>
        </p:spPr>
      </p:pic>
      <p:pic>
        <p:nvPicPr>
          <p:cNvPr id="38" name="图片 3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563" y="594505"/>
            <a:ext cx="720000" cy="590400"/>
          </a:xfrm>
          <a:prstGeom prst="rect">
            <a:avLst/>
          </a:prstGeom>
        </p:spPr>
      </p:pic>
      <p:pic>
        <p:nvPicPr>
          <p:cNvPr id="39" name="图片 3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709" y="595841"/>
            <a:ext cx="720000" cy="590400"/>
          </a:xfrm>
          <a:prstGeom prst="rect">
            <a:avLst/>
          </a:prstGeom>
        </p:spPr>
      </p:pic>
      <p:pic>
        <p:nvPicPr>
          <p:cNvPr id="40" name="图片 3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245" y="594505"/>
            <a:ext cx="720000" cy="590400"/>
          </a:xfrm>
          <a:prstGeom prst="rect">
            <a:avLst/>
          </a:prstGeom>
        </p:spPr>
      </p:pic>
      <p:pic>
        <p:nvPicPr>
          <p:cNvPr id="41" name="图片 4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31" y="2024129"/>
            <a:ext cx="720000" cy="590400"/>
          </a:xfrm>
          <a:prstGeom prst="rect">
            <a:avLst/>
          </a:prstGeom>
        </p:spPr>
      </p:pic>
      <p:pic>
        <p:nvPicPr>
          <p:cNvPr id="42" name="图片 4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473" y="2009656"/>
            <a:ext cx="720000" cy="590400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716" y="1848661"/>
            <a:ext cx="584496" cy="768000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017" y="2309699"/>
            <a:ext cx="712400" cy="187200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317" y="2210673"/>
            <a:ext cx="657629" cy="384651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755" y="2351941"/>
            <a:ext cx="712400" cy="187200"/>
          </a:xfrm>
          <a:prstGeom prst="rect">
            <a:avLst/>
          </a:prstGeom>
        </p:spPr>
      </p:pic>
      <p:pic>
        <p:nvPicPr>
          <p:cNvPr id="47" name="图片 46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65" y="1994985"/>
            <a:ext cx="720000" cy="590400"/>
          </a:xfrm>
          <a:prstGeom prst="rect">
            <a:avLst/>
          </a:prstGeom>
        </p:spPr>
      </p:pic>
      <p:pic>
        <p:nvPicPr>
          <p:cNvPr id="48" name="图片 47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921" y="595841"/>
            <a:ext cx="720000" cy="590400"/>
          </a:xfrm>
          <a:prstGeom prst="rect">
            <a:avLst/>
          </a:prstGeom>
        </p:spPr>
      </p:pic>
      <p:pic>
        <p:nvPicPr>
          <p:cNvPr id="49" name="图片 48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005" y="2000821"/>
            <a:ext cx="720000" cy="590400"/>
          </a:xfrm>
          <a:prstGeom prst="rect">
            <a:avLst/>
          </a:prstGeom>
        </p:spPr>
      </p:pic>
      <p:sp>
        <p:nvSpPr>
          <p:cNvPr id="50" name="TextBox 4"/>
          <p:cNvSpPr txBox="1"/>
          <p:nvPr/>
        </p:nvSpPr>
        <p:spPr>
          <a:xfrm>
            <a:off x="6125001" y="1233177"/>
            <a:ext cx="1435563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企业网络用户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TextBox 81"/>
          <p:cNvSpPr txBox="1"/>
          <p:nvPr/>
        </p:nvSpPr>
        <p:spPr>
          <a:xfrm>
            <a:off x="1825120" y="1233177"/>
            <a:ext cx="1315801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云平台管理员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TextBox 84"/>
          <p:cNvSpPr txBox="1"/>
          <p:nvPr/>
        </p:nvSpPr>
        <p:spPr>
          <a:xfrm>
            <a:off x="3387459" y="1233177"/>
            <a:ext cx="1194520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租户管理员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TextBox 87"/>
          <p:cNvSpPr txBox="1"/>
          <p:nvPr/>
        </p:nvSpPr>
        <p:spPr>
          <a:xfrm>
            <a:off x="4744445" y="1233177"/>
            <a:ext cx="1270325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个人网络用户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TextBox 96"/>
          <p:cNvSpPr txBox="1"/>
          <p:nvPr/>
        </p:nvSpPr>
        <p:spPr>
          <a:xfrm>
            <a:off x="9214953" y="1233177"/>
            <a:ext cx="905453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企  业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TextBox 99"/>
          <p:cNvSpPr txBox="1"/>
          <p:nvPr/>
        </p:nvSpPr>
        <p:spPr>
          <a:xfrm>
            <a:off x="492516" y="2655007"/>
            <a:ext cx="1076156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住  宅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TextBox 105"/>
          <p:cNvSpPr txBox="1"/>
          <p:nvPr/>
        </p:nvSpPr>
        <p:spPr>
          <a:xfrm>
            <a:off x="3397486" y="2655007"/>
            <a:ext cx="1157988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分光器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TextBox 120"/>
          <p:cNvSpPr txBox="1"/>
          <p:nvPr/>
        </p:nvSpPr>
        <p:spPr>
          <a:xfrm>
            <a:off x="7809705" y="1233177"/>
            <a:ext cx="926381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商业中心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TextBox 123"/>
          <p:cNvSpPr txBox="1"/>
          <p:nvPr/>
        </p:nvSpPr>
        <p:spPr>
          <a:xfrm>
            <a:off x="3370623" y="4270389"/>
            <a:ext cx="1157837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PC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TextBox 126"/>
          <p:cNvSpPr txBox="1"/>
          <p:nvPr/>
        </p:nvSpPr>
        <p:spPr>
          <a:xfrm>
            <a:off x="4865617" y="4270389"/>
            <a:ext cx="973281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pad</a:t>
            </a:r>
            <a:endParaRPr lang="en-US" altLang="zh-CN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TextBox 129"/>
          <p:cNvSpPr txBox="1"/>
          <p:nvPr/>
        </p:nvSpPr>
        <p:spPr>
          <a:xfrm>
            <a:off x="6345984" y="4270389"/>
            <a:ext cx="982228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手机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TextBox 132"/>
          <p:cNvSpPr txBox="1"/>
          <p:nvPr/>
        </p:nvSpPr>
        <p:spPr>
          <a:xfrm>
            <a:off x="7763761" y="4270389"/>
            <a:ext cx="1183763" cy="502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笔记本电脑</a:t>
            </a:r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便携机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TextBox 150"/>
          <p:cNvSpPr txBox="1"/>
          <p:nvPr/>
        </p:nvSpPr>
        <p:spPr>
          <a:xfrm>
            <a:off x="1712411" y="4270389"/>
            <a:ext cx="1384779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IP</a:t>
            </a:r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</a:t>
            </a:r>
            <a:endParaRPr lang="en-US" altLang="zh-CN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TextBox 153"/>
          <p:cNvSpPr txBox="1"/>
          <p:nvPr/>
        </p:nvSpPr>
        <p:spPr>
          <a:xfrm>
            <a:off x="598734" y="1233177"/>
            <a:ext cx="823635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管理员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TextBox 159"/>
          <p:cNvSpPr txBox="1"/>
          <p:nvPr/>
        </p:nvSpPr>
        <p:spPr>
          <a:xfrm>
            <a:off x="1939971" y="2655007"/>
            <a:ext cx="1053489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  区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TextBox 81"/>
          <p:cNvSpPr txBox="1"/>
          <p:nvPr/>
        </p:nvSpPr>
        <p:spPr>
          <a:xfrm>
            <a:off x="10518437" y="1233177"/>
            <a:ext cx="1260059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酒  店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TextBox 58"/>
          <p:cNvSpPr txBox="1"/>
          <p:nvPr/>
        </p:nvSpPr>
        <p:spPr>
          <a:xfrm>
            <a:off x="737105" y="4270389"/>
            <a:ext cx="687023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隧  道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TextBox 108"/>
          <p:cNvSpPr txBox="1"/>
          <p:nvPr/>
        </p:nvSpPr>
        <p:spPr>
          <a:xfrm>
            <a:off x="6543656" y="2655007"/>
            <a:ext cx="630905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基站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TextBox 111"/>
          <p:cNvSpPr txBox="1"/>
          <p:nvPr/>
        </p:nvSpPr>
        <p:spPr>
          <a:xfrm>
            <a:off x="7768291" y="2655007"/>
            <a:ext cx="1100757" cy="502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35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Queue+packet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TextBox 114"/>
          <p:cNvSpPr txBox="1"/>
          <p:nvPr/>
        </p:nvSpPr>
        <p:spPr>
          <a:xfrm>
            <a:off x="9281616" y="2655007"/>
            <a:ext cx="973281" cy="502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Packet</a:t>
            </a:r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（报文）</a:t>
            </a:r>
            <a:endParaRPr lang="en-US" altLang="zh-CN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TextBox 117"/>
          <p:cNvSpPr txBox="1"/>
          <p:nvPr/>
        </p:nvSpPr>
        <p:spPr>
          <a:xfrm>
            <a:off x="10682224" y="2655007"/>
            <a:ext cx="1051556" cy="502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Queue</a:t>
            </a:r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（队列）</a:t>
            </a:r>
            <a:endParaRPr lang="en-US" altLang="zh-CN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TextBox 105"/>
          <p:cNvSpPr txBox="1"/>
          <p:nvPr/>
        </p:nvSpPr>
        <p:spPr>
          <a:xfrm>
            <a:off x="4839113" y="2655007"/>
            <a:ext cx="1157988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35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出差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0" name="图片 79" descr="无线网桥-蓝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37105" y="3929469"/>
            <a:ext cx="720000" cy="129437"/>
          </a:xfrm>
          <a:prstGeom prst="rect">
            <a:avLst/>
          </a:prstGeom>
        </p:spPr>
      </p:pic>
      <p:pic>
        <p:nvPicPr>
          <p:cNvPr id="83" name="图片 82" descr="故障链路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5033005" y="3596811"/>
            <a:ext cx="720000" cy="536889"/>
          </a:xfrm>
          <a:prstGeom prst="rect">
            <a:avLst/>
          </a:prstGeom>
        </p:spPr>
      </p:pic>
      <p:pic>
        <p:nvPicPr>
          <p:cNvPr id="84" name="图片 83" descr="SAN网络-蓝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6680737" y="3537316"/>
            <a:ext cx="356720" cy="584415"/>
          </a:xfrm>
          <a:prstGeom prst="rect">
            <a:avLst/>
          </a:prstGeom>
        </p:spPr>
      </p:pic>
      <p:pic>
        <p:nvPicPr>
          <p:cNvPr id="65" name="图片 64" descr="IP电话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2044835" y="3491123"/>
            <a:ext cx="719929" cy="676800"/>
          </a:xfrm>
          <a:prstGeom prst="rect">
            <a:avLst/>
          </a:prstGeom>
        </p:spPr>
      </p:pic>
      <p:pic>
        <p:nvPicPr>
          <p:cNvPr id="66" name="图片 65" descr="PC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3590165" y="3553523"/>
            <a:ext cx="718751" cy="552000"/>
          </a:xfrm>
          <a:prstGeom prst="rect">
            <a:avLst/>
          </a:prstGeom>
        </p:spPr>
      </p:pic>
      <p:pic>
        <p:nvPicPr>
          <p:cNvPr id="67" name="图片 66" descr="笔记本电脑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8021247" y="3626699"/>
            <a:ext cx="719705" cy="451200"/>
          </a:xfrm>
          <a:prstGeom prst="rect">
            <a:avLst/>
          </a:prstGeom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封面页_图片版 ">
  <a:themeElements>
    <a:clrScheme name="HuaWei colour 3">
      <a:dk1>
        <a:srgbClr val="1D1D1A"/>
      </a:dk1>
      <a:lt1>
        <a:srgbClr val="666666"/>
      </a:lt1>
      <a:dk2>
        <a:srgbClr val="FFFFFF"/>
      </a:dk2>
      <a:lt2>
        <a:srgbClr val="DDDDDD"/>
      </a:lt2>
      <a:accent1>
        <a:srgbClr val="E9002F"/>
      </a:accent1>
      <a:accent2>
        <a:srgbClr val="7F0000"/>
      </a:accent2>
      <a:accent3>
        <a:srgbClr val="ED6D00"/>
      </a:accent3>
      <a:accent4>
        <a:srgbClr val="FCC800"/>
      </a:accent4>
      <a:accent5>
        <a:srgbClr val="61B230"/>
      </a:accent5>
      <a:accent6>
        <a:srgbClr val="30B5C5"/>
      </a:accent6>
      <a:hlink>
        <a:srgbClr val="C7000B"/>
      </a:hlink>
      <a:folHlink>
        <a:srgbClr val="666666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kumimoji="1" sz="3200" dirty="0" smtClean="0">
            <a:solidFill>
              <a:srgbClr val="000000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目录页">
  <a:themeElements>
    <a:clrScheme name="HuaWei colour 3">
      <a:dk1>
        <a:srgbClr val="1D1D1A"/>
      </a:dk1>
      <a:lt1>
        <a:srgbClr val="666666"/>
      </a:lt1>
      <a:dk2>
        <a:srgbClr val="FFFFFF"/>
      </a:dk2>
      <a:lt2>
        <a:srgbClr val="DDDDDD"/>
      </a:lt2>
      <a:accent1>
        <a:srgbClr val="E9002F"/>
      </a:accent1>
      <a:accent2>
        <a:srgbClr val="7F0000"/>
      </a:accent2>
      <a:accent3>
        <a:srgbClr val="ED6D00"/>
      </a:accent3>
      <a:accent4>
        <a:srgbClr val="FCC800"/>
      </a:accent4>
      <a:accent5>
        <a:srgbClr val="61B230"/>
      </a:accent5>
      <a:accent6>
        <a:srgbClr val="30B5C5"/>
      </a:accent6>
      <a:hlink>
        <a:srgbClr val="C7000B"/>
      </a:hlink>
      <a:folHlink>
        <a:srgbClr val="666666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kumimoji="1" sz="2200" dirty="0" smtClean="0">
            <a:solidFill>
              <a:srgbClr val="000000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章节页">
  <a:themeElements>
    <a:clrScheme name="HuaWei colour 3">
      <a:dk1>
        <a:srgbClr val="1D1D1A"/>
      </a:dk1>
      <a:lt1>
        <a:srgbClr val="666666"/>
      </a:lt1>
      <a:dk2>
        <a:srgbClr val="FFFFFF"/>
      </a:dk2>
      <a:lt2>
        <a:srgbClr val="DDDDDD"/>
      </a:lt2>
      <a:accent1>
        <a:srgbClr val="E9002F"/>
      </a:accent1>
      <a:accent2>
        <a:srgbClr val="7F0000"/>
      </a:accent2>
      <a:accent3>
        <a:srgbClr val="ED6D00"/>
      </a:accent3>
      <a:accent4>
        <a:srgbClr val="FCC800"/>
      </a:accent4>
      <a:accent5>
        <a:srgbClr val="61B230"/>
      </a:accent5>
      <a:accent6>
        <a:srgbClr val="30B5C5"/>
      </a:accent6>
      <a:hlink>
        <a:srgbClr val="C7000B"/>
      </a:hlink>
      <a:folHlink>
        <a:srgbClr val="666666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kumimoji="1" dirty="0" smtClean="0">
            <a:solidFill>
              <a:srgbClr val="000000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结束页">
  <a:themeElements>
    <a:clrScheme name="HuaWei colour 3">
      <a:dk1>
        <a:srgbClr val="1D1D1A"/>
      </a:dk1>
      <a:lt1>
        <a:srgbClr val="666666"/>
      </a:lt1>
      <a:dk2>
        <a:srgbClr val="FFFFFF"/>
      </a:dk2>
      <a:lt2>
        <a:srgbClr val="DDDDDD"/>
      </a:lt2>
      <a:accent1>
        <a:srgbClr val="E9002F"/>
      </a:accent1>
      <a:accent2>
        <a:srgbClr val="7F0000"/>
      </a:accent2>
      <a:accent3>
        <a:srgbClr val="ED6D00"/>
      </a:accent3>
      <a:accent4>
        <a:srgbClr val="FCC800"/>
      </a:accent4>
      <a:accent5>
        <a:srgbClr val="61B230"/>
      </a:accent5>
      <a:accent6>
        <a:srgbClr val="30B5C5"/>
      </a:accent6>
      <a:hlink>
        <a:srgbClr val="C7000B"/>
      </a:hlink>
      <a:folHlink>
        <a:srgbClr val="666666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kumimoji="1" sz="3200" dirty="0" smtClean="0">
            <a:solidFill>
              <a:srgbClr val="000000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1339</Words>
  <Application>WPS 演示</Application>
  <PresentationFormat>自定义</PresentationFormat>
  <Paragraphs>420</Paragraphs>
  <Slides>10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10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.AppleSystemUIFont</vt:lpstr>
      <vt:lpstr>Segoe Print</vt:lpstr>
      <vt:lpstr>Arial Black</vt:lpstr>
      <vt:lpstr>Calibri</vt:lpstr>
      <vt:lpstr>Arial Unicode MS</vt:lpstr>
      <vt:lpstr>黑体</vt:lpstr>
      <vt:lpstr>等线</vt:lpstr>
      <vt:lpstr>FrutigerNext LT Medium</vt:lpstr>
      <vt:lpstr>Calibri Light</vt:lpstr>
      <vt:lpstr>封面页_图片版 </vt:lpstr>
      <vt:lpstr>目录页</vt:lpstr>
      <vt:lpstr>章节页</vt:lpstr>
      <vt:lpstr>结束页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Huawei Technologies Co.,Ltd.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l60041756</cp:lastModifiedBy>
  <cp:revision>3</cp:revision>
  <dcterms:created xsi:type="dcterms:W3CDTF">2020-08-28T08:44:00Z</dcterms:created>
  <dcterms:modified xsi:type="dcterms:W3CDTF">2024-07-19T07:08:52Z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2015_ms_pID_725343">
    <vt:lpwstr>(3)lBRiJzYMjRjVrK9IAOofMJTMjAxC0Hs85wu5XBYqlx4g754YIhlGedvVelNq+CQnV/AOhvrV
J7GCfZdutAWnA0ortgZO6Ixcnx366K5AhirGR6hAW7aHvcAIeZm2Ynre36WFhM9zB1R65Nh4
s3Ts8txIWVgJC8CNYr/teksMLxI7Ef8WX+PHQV3p81wdaN8WJyQCWNe7qBOdXS17gTEhZzIv
6H8Aimj1LNAI0DQ2ur</vt:lpwstr>
  </property>
  <property fmtid="{D5CDD505-2E9C-101B-9397-08002B2CF9AE}" pid="3" name="_2015_ms_pID_7253431">
    <vt:lpwstr>QhOBVvmMLKWMZXUkNAwzjdl6yDnjgWolwuxFLSpb2v/XIc0NbhclnJ
Y2vTUnzWUw1dTVh4LkLeOJL1/dioNQx+/yazPmU/Lv1rFK4382Nm5Fa8WyWZGqTrNH1L9WJH
Ad3Aeiq7/hxZEFFjJmVlLDSiLdSZs7wsoWZdQ9h/DH1l7qUnyJyc/wQFN4Bd/6JP4BgjbzRm
C/ywON7Pn1XzjatkREyjKEpCsjJfCBFGp5cJ</vt:lpwstr>
  </property>
  <property fmtid="{D5CDD505-2E9C-101B-9397-08002B2CF9AE}" pid="4" name="_2015_ms_pID_7253432">
    <vt:lpwstr>PtRv/b9mhk7oF0aug0y0gsI=</vt:lpwstr>
  </property>
  <property fmtid="{D5CDD505-2E9C-101B-9397-08002B2CF9AE}" pid="5" name="_readonly">
    <vt:lpwstr/>
  </property>
  <property fmtid="{D5CDD505-2E9C-101B-9397-08002B2CF9AE}" pid="6" name="_change">
    <vt:lpwstr/>
  </property>
  <property fmtid="{D5CDD505-2E9C-101B-9397-08002B2CF9AE}" pid="7" name="_full-control">
    <vt:lpwstr/>
  </property>
  <property fmtid="{D5CDD505-2E9C-101B-9397-08002B2CF9AE}" pid="8" name="sflag">
    <vt:lpwstr>1671000594</vt:lpwstr>
  </property>
  <property fmtid="{D5CDD505-2E9C-101B-9397-08002B2CF9AE}" pid="9" name="ICV">
    <vt:lpwstr>DC84ADF57F6745C4A629FD4990CA72F3</vt:lpwstr>
  </property>
  <property fmtid="{D5CDD505-2E9C-101B-9397-08002B2CF9AE}" pid="10" name="KSOProductBuildVer">
    <vt:lpwstr>2052-11.8.2.12083</vt:lpwstr>
  </property>
</Properties>
</file>