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  <p:sldMasterId id="2147483895" r:id="rId5"/>
    <p:sldMasterId id="2147483897" r:id="rId6"/>
    <p:sldMasterId id="2147483899" r:id="rId7"/>
    <p:sldMasterId id="2147483902" r:id="rId8"/>
    <p:sldMasterId id="2147483904" r:id="rId9"/>
  </p:sldMasterIdLst>
  <p:notesMasterIdLst>
    <p:notesMasterId r:id="rId42"/>
  </p:notesMasterIdLst>
  <p:handoutMasterIdLst>
    <p:handoutMasterId r:id="rId43"/>
  </p:handoutMasterIdLst>
  <p:sldIdLst>
    <p:sldId id="283" r:id="rId10"/>
    <p:sldId id="292" r:id="rId11"/>
    <p:sldId id="334" r:id="rId12"/>
    <p:sldId id="333" r:id="rId13"/>
    <p:sldId id="332" r:id="rId14"/>
    <p:sldId id="331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08" r:id="rId25"/>
    <p:sldId id="307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2" r:id="rId35"/>
    <p:sldId id="364" r:id="rId36"/>
    <p:sldId id="367" r:id="rId37"/>
    <p:sldId id="368" r:id="rId38"/>
    <p:sldId id="369" r:id="rId39"/>
    <p:sldId id="370" r:id="rId40"/>
    <p:sldId id="280" r:id="rId41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>
            <p14:sldId id="292"/>
          </p14:sldIdLst>
        </p14:section>
        <p14:section name="章节页" id="{FD05EE94-C931-8C4B-83A2-004B32AA1207}">
          <p14:sldIdLst>
            <p14:sldId id="334"/>
            <p14:sldId id="333"/>
            <p14:sldId id="332"/>
            <p14:sldId id="331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08"/>
            <p14:sldId id="307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2"/>
            <p14:sldId id="364"/>
            <p14:sldId id="367"/>
            <p14:sldId id="368"/>
            <p14:sldId id="369"/>
            <p14:sldId id="370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300"/>
    <a:srgbClr val="FFFFFF"/>
    <a:srgbClr val="000000"/>
    <a:srgbClr val="E9002F"/>
    <a:srgbClr val="595757"/>
    <a:srgbClr val="221815"/>
    <a:srgbClr val="888888"/>
    <a:srgbClr val="898989"/>
    <a:srgbClr val="B5B5B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6" autoAdjust="0"/>
    <p:restoredTop sz="96291"/>
  </p:normalViewPr>
  <p:slideViewPr>
    <p:cSldViewPr snapToGrid="0" snapToObjects="1">
      <p:cViewPr varScale="1">
        <p:scale>
          <a:sx n="114" d="100"/>
          <a:sy n="114" d="100"/>
        </p:scale>
        <p:origin x="540" y="102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29" y="330751"/>
            <a:ext cx="10180909" cy="515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19182" y="1628384"/>
            <a:ext cx="10158399" cy="45847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401979"/>
      </p:ext>
    </p:extLst>
  </p:cSld>
  <p:clrMapOvr>
    <a:masterClrMapping/>
  </p:clrMapOvr>
  <p:transition advClick="0" advTm="8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29" y="330751"/>
            <a:ext cx="10180909" cy="515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19182" y="1628384"/>
            <a:ext cx="10158399" cy="45847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642024"/>
      </p:ext>
    </p:extLst>
  </p:cSld>
  <p:clrMapOvr>
    <a:masterClrMapping/>
  </p:clrMapOvr>
  <p:transition advClick="0" advTm="8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29" y="330751"/>
            <a:ext cx="10180909" cy="515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19182" y="1628384"/>
            <a:ext cx="10158399" cy="45847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91832"/>
      </p:ext>
    </p:extLst>
  </p:cSld>
  <p:clrMapOvr>
    <a:masterClrMapping/>
  </p:clrMapOvr>
  <p:transition advClick="0" advTm="8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29" y="330751"/>
            <a:ext cx="10180909" cy="515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19182" y="1628384"/>
            <a:ext cx="10158399" cy="45847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447216"/>
      </p:ext>
    </p:extLst>
  </p:cSld>
  <p:clrMapOvr>
    <a:masterClrMapping/>
  </p:clrMapOvr>
  <p:transition advClick="0" advTm="8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68422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7883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29" y="330751"/>
            <a:ext cx="10180909" cy="515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19182" y="1628384"/>
            <a:ext cx="10158399" cy="45847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508980"/>
      </p:ext>
    </p:extLst>
  </p:cSld>
  <p:clrMapOvr>
    <a:masterClrMapping/>
  </p:clrMapOvr>
  <p:transition advClick="0" advTm="8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if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352" y="16933"/>
            <a:ext cx="12190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方正兰亭黑简体" panose="02000000000000000000" pitchFamily="2" charset="-122"/>
              <a:ea typeface="宋体" charset="-122"/>
            </a:endParaRPr>
          </a:p>
        </p:txBody>
      </p:sp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051" y="236293"/>
            <a:ext cx="4362037" cy="121424"/>
          </a:xfrm>
          <a:prstGeom prst="rect">
            <a:avLst/>
          </a:prstGeom>
          <a:noFill/>
        </p:spPr>
      </p:pic>
      <p:pic>
        <p:nvPicPr>
          <p:cNvPr id="12" name="Picture 14" descr="C:\Users\z00124665\Desktop\color bar [转换].wm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771535"/>
            <a:ext cx="12196764" cy="99165"/>
          </a:xfrm>
          <a:prstGeom prst="rect">
            <a:avLst/>
          </a:prstGeom>
          <a:noFill/>
        </p:spPr>
      </p:pic>
      <p:pic>
        <p:nvPicPr>
          <p:cNvPr id="8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92486" y="6250583"/>
            <a:ext cx="1667519" cy="406032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055611" y="6500748"/>
            <a:ext cx="362882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1917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1200" smtClean="0">
                <a:solidFill>
                  <a:srgbClr val="FFFFFF">
                    <a:lumMod val="65000"/>
                  </a:srgbClr>
                </a:solidFill>
              </a:rPr>
              <a:pPr defTabSz="121917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 sz="12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53" y="6482929"/>
            <a:ext cx="3542566" cy="16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23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ransition advClick="0" advTm="8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l"/>
        <a:defRPr sz="3200" b="1">
          <a:solidFill>
            <a:schemeClr val="bg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bg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bg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bg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352" y="16933"/>
            <a:ext cx="12190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方正兰亭黑简体" panose="02000000000000000000" pitchFamily="2" charset="-122"/>
              <a:ea typeface="宋体" charset="-122"/>
            </a:endParaRPr>
          </a:p>
        </p:txBody>
      </p:sp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051" y="236293"/>
            <a:ext cx="4362037" cy="121424"/>
          </a:xfrm>
          <a:prstGeom prst="rect">
            <a:avLst/>
          </a:prstGeom>
          <a:noFill/>
        </p:spPr>
      </p:pic>
      <p:pic>
        <p:nvPicPr>
          <p:cNvPr id="12" name="Picture 14" descr="C:\Users\z00124665\Desktop\color bar [转换].wm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771535"/>
            <a:ext cx="12196764" cy="99165"/>
          </a:xfrm>
          <a:prstGeom prst="rect">
            <a:avLst/>
          </a:prstGeom>
          <a:noFill/>
        </p:spPr>
      </p:pic>
      <p:pic>
        <p:nvPicPr>
          <p:cNvPr id="8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92486" y="6250583"/>
            <a:ext cx="1667519" cy="406032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055611" y="6500748"/>
            <a:ext cx="362882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1917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1200" smtClean="0">
                <a:solidFill>
                  <a:srgbClr val="FFFFFF">
                    <a:lumMod val="65000"/>
                  </a:srgbClr>
                </a:solidFill>
              </a:rPr>
              <a:pPr defTabSz="121917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 sz="12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53" y="6482929"/>
            <a:ext cx="3542566" cy="16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08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 advClick="0" advTm="8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l"/>
        <a:defRPr sz="3200" b="1">
          <a:solidFill>
            <a:schemeClr val="bg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bg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bg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bg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352" y="16933"/>
            <a:ext cx="12190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方正兰亭黑简体" panose="02000000000000000000" pitchFamily="2" charset="-122"/>
              <a:ea typeface="宋体" charset="-122"/>
            </a:endParaRPr>
          </a:p>
        </p:txBody>
      </p:sp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051" y="236293"/>
            <a:ext cx="4362037" cy="121424"/>
          </a:xfrm>
          <a:prstGeom prst="rect">
            <a:avLst/>
          </a:prstGeom>
          <a:noFill/>
        </p:spPr>
      </p:pic>
      <p:pic>
        <p:nvPicPr>
          <p:cNvPr id="12" name="Picture 14" descr="C:\Users\z00124665\Desktop\color bar [转换].wm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771535"/>
            <a:ext cx="12196764" cy="99165"/>
          </a:xfrm>
          <a:prstGeom prst="rect">
            <a:avLst/>
          </a:prstGeom>
          <a:noFill/>
        </p:spPr>
      </p:pic>
      <p:pic>
        <p:nvPicPr>
          <p:cNvPr id="8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92486" y="6250583"/>
            <a:ext cx="1667519" cy="406032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055611" y="6500748"/>
            <a:ext cx="362882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1917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1200" smtClean="0">
                <a:solidFill>
                  <a:srgbClr val="FFFFFF">
                    <a:lumMod val="65000"/>
                  </a:srgbClr>
                </a:solidFill>
              </a:rPr>
              <a:pPr defTabSz="121917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 sz="12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53" y="6482929"/>
            <a:ext cx="3542566" cy="16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36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ransition advClick="0" advTm="8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l"/>
        <a:defRPr sz="3200" b="1">
          <a:solidFill>
            <a:schemeClr val="bg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bg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bg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bg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352" y="16933"/>
            <a:ext cx="12190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方正兰亭黑简体" panose="02000000000000000000" pitchFamily="2" charset="-122"/>
              <a:ea typeface="宋体" charset="-122"/>
            </a:endParaRPr>
          </a:p>
        </p:txBody>
      </p:sp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051" y="236293"/>
            <a:ext cx="4362037" cy="121424"/>
          </a:xfrm>
          <a:prstGeom prst="rect">
            <a:avLst/>
          </a:prstGeom>
          <a:noFill/>
        </p:spPr>
      </p:pic>
      <p:pic>
        <p:nvPicPr>
          <p:cNvPr id="12" name="Picture 14" descr="C:\Users\z00124665\Desktop\color bar [转换].wm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771535"/>
            <a:ext cx="12196764" cy="99165"/>
          </a:xfrm>
          <a:prstGeom prst="rect">
            <a:avLst/>
          </a:prstGeom>
          <a:noFill/>
        </p:spPr>
      </p:pic>
      <p:pic>
        <p:nvPicPr>
          <p:cNvPr id="8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92486" y="6250583"/>
            <a:ext cx="1667519" cy="406032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055611" y="6500748"/>
            <a:ext cx="362882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1917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1200" smtClean="0">
                <a:solidFill>
                  <a:srgbClr val="FFFFFF">
                    <a:lumMod val="65000"/>
                  </a:srgbClr>
                </a:solidFill>
              </a:rPr>
              <a:pPr defTabSz="121917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 sz="12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53" y="6482929"/>
            <a:ext cx="3542566" cy="16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4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ransition advClick="0" advTm="8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l"/>
        <a:defRPr sz="3200" b="1">
          <a:solidFill>
            <a:schemeClr val="bg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bg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bg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bg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352" y="16933"/>
            <a:ext cx="12190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方正兰亭黑简体" panose="02000000000000000000" pitchFamily="2" charset="-122"/>
              <a:ea typeface="宋体" charset="-122"/>
            </a:endParaRPr>
          </a:p>
        </p:txBody>
      </p:sp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051" y="236293"/>
            <a:ext cx="4362037" cy="121424"/>
          </a:xfrm>
          <a:prstGeom prst="rect">
            <a:avLst/>
          </a:prstGeom>
          <a:noFill/>
        </p:spPr>
      </p:pic>
      <p:pic>
        <p:nvPicPr>
          <p:cNvPr id="12" name="Picture 14" descr="C:\Users\z00124665\Desktop\color bar [转换].wm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771535"/>
            <a:ext cx="12196764" cy="99165"/>
          </a:xfrm>
          <a:prstGeom prst="rect">
            <a:avLst/>
          </a:prstGeom>
          <a:noFill/>
        </p:spPr>
      </p:pic>
      <p:pic>
        <p:nvPicPr>
          <p:cNvPr id="8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92486" y="6250583"/>
            <a:ext cx="1667519" cy="406032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055611" y="6500748"/>
            <a:ext cx="362882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1917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1200" smtClean="0">
                <a:solidFill>
                  <a:srgbClr val="FFFFFF">
                    <a:lumMod val="65000"/>
                  </a:srgbClr>
                </a:solidFill>
              </a:rPr>
              <a:pPr defTabSz="121917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 sz="12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53" y="6482929"/>
            <a:ext cx="3542566" cy="16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6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ransition advClick="0" advTm="8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l"/>
        <a:defRPr sz="3200" b="1">
          <a:solidFill>
            <a:schemeClr val="bg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bg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bg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bg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38.png"/><Relationship Id="rId2" Type="http://schemas.openxmlformats.org/officeDocument/2006/relationships/image" Target="../media/image125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32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9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image" Target="../media/image150.emf"/><Relationship Id="rId18" Type="http://schemas.openxmlformats.org/officeDocument/2006/relationships/image" Target="../media/image155.emf"/><Relationship Id="rId3" Type="http://schemas.openxmlformats.org/officeDocument/2006/relationships/image" Target="../media/image140.emf"/><Relationship Id="rId7" Type="http://schemas.openxmlformats.org/officeDocument/2006/relationships/image" Target="../media/image144.emf"/><Relationship Id="rId12" Type="http://schemas.openxmlformats.org/officeDocument/2006/relationships/image" Target="../media/image149.emf"/><Relationship Id="rId17" Type="http://schemas.openxmlformats.org/officeDocument/2006/relationships/image" Target="../media/image154.emf"/><Relationship Id="rId2" Type="http://schemas.openxmlformats.org/officeDocument/2006/relationships/image" Target="../media/image139.emf"/><Relationship Id="rId16" Type="http://schemas.openxmlformats.org/officeDocument/2006/relationships/image" Target="../media/image15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emf"/><Relationship Id="rId11" Type="http://schemas.openxmlformats.org/officeDocument/2006/relationships/image" Target="../media/image148.emf"/><Relationship Id="rId5" Type="http://schemas.openxmlformats.org/officeDocument/2006/relationships/image" Target="../media/image142.emf"/><Relationship Id="rId15" Type="http://schemas.openxmlformats.org/officeDocument/2006/relationships/image" Target="../media/image152.emf"/><Relationship Id="rId10" Type="http://schemas.openxmlformats.org/officeDocument/2006/relationships/image" Target="../media/image147.emf"/><Relationship Id="rId4" Type="http://schemas.openxmlformats.org/officeDocument/2006/relationships/image" Target="../media/image141.emf"/><Relationship Id="rId9" Type="http://schemas.openxmlformats.org/officeDocument/2006/relationships/image" Target="../media/image146.emf"/><Relationship Id="rId14" Type="http://schemas.openxmlformats.org/officeDocument/2006/relationships/image" Target="../media/image15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image" Target="../media/image156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emf"/><Relationship Id="rId13" Type="http://schemas.openxmlformats.org/officeDocument/2006/relationships/image" Target="../media/image184.emf"/><Relationship Id="rId18" Type="http://schemas.openxmlformats.org/officeDocument/2006/relationships/image" Target="../media/image189.emf"/><Relationship Id="rId3" Type="http://schemas.openxmlformats.org/officeDocument/2006/relationships/image" Target="../media/image174.emf"/><Relationship Id="rId7" Type="http://schemas.openxmlformats.org/officeDocument/2006/relationships/image" Target="../media/image178.emf"/><Relationship Id="rId12" Type="http://schemas.openxmlformats.org/officeDocument/2006/relationships/image" Target="../media/image183.emf"/><Relationship Id="rId17" Type="http://schemas.openxmlformats.org/officeDocument/2006/relationships/image" Target="../media/image188.emf"/><Relationship Id="rId2" Type="http://schemas.openxmlformats.org/officeDocument/2006/relationships/image" Target="../media/image173.emf"/><Relationship Id="rId16" Type="http://schemas.openxmlformats.org/officeDocument/2006/relationships/image" Target="../media/image18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7.emf"/><Relationship Id="rId11" Type="http://schemas.openxmlformats.org/officeDocument/2006/relationships/image" Target="../media/image182.emf"/><Relationship Id="rId5" Type="http://schemas.openxmlformats.org/officeDocument/2006/relationships/image" Target="../media/image176.emf"/><Relationship Id="rId15" Type="http://schemas.openxmlformats.org/officeDocument/2006/relationships/image" Target="../media/image186.emf"/><Relationship Id="rId10" Type="http://schemas.openxmlformats.org/officeDocument/2006/relationships/image" Target="../media/image181.emf"/><Relationship Id="rId4" Type="http://schemas.openxmlformats.org/officeDocument/2006/relationships/image" Target="../media/image175.emf"/><Relationship Id="rId9" Type="http://schemas.openxmlformats.org/officeDocument/2006/relationships/image" Target="../media/image180.emf"/><Relationship Id="rId14" Type="http://schemas.openxmlformats.org/officeDocument/2006/relationships/image" Target="../media/image18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13" Type="http://schemas.openxmlformats.org/officeDocument/2006/relationships/image" Target="../media/image201.png"/><Relationship Id="rId3" Type="http://schemas.openxmlformats.org/officeDocument/2006/relationships/image" Target="../media/image191.emf"/><Relationship Id="rId7" Type="http://schemas.openxmlformats.org/officeDocument/2006/relationships/image" Target="../media/image195.emf"/><Relationship Id="rId12" Type="http://schemas.openxmlformats.org/officeDocument/2006/relationships/image" Target="../media/image200.emf"/><Relationship Id="rId17" Type="http://schemas.openxmlformats.org/officeDocument/2006/relationships/image" Target="../media/image205.png"/><Relationship Id="rId2" Type="http://schemas.openxmlformats.org/officeDocument/2006/relationships/image" Target="../media/image190.emf"/><Relationship Id="rId16" Type="http://schemas.openxmlformats.org/officeDocument/2006/relationships/image" Target="../media/image2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emf"/><Relationship Id="rId11" Type="http://schemas.openxmlformats.org/officeDocument/2006/relationships/image" Target="../media/image199.emf"/><Relationship Id="rId5" Type="http://schemas.openxmlformats.org/officeDocument/2006/relationships/image" Target="../media/image193.emf"/><Relationship Id="rId15" Type="http://schemas.openxmlformats.org/officeDocument/2006/relationships/image" Target="../media/image203.png"/><Relationship Id="rId10" Type="http://schemas.openxmlformats.org/officeDocument/2006/relationships/image" Target="../media/image198.emf"/><Relationship Id="rId4" Type="http://schemas.openxmlformats.org/officeDocument/2006/relationships/image" Target="../media/image192.emf"/><Relationship Id="rId9" Type="http://schemas.openxmlformats.org/officeDocument/2006/relationships/image" Target="../media/image197.emf"/><Relationship Id="rId14" Type="http://schemas.openxmlformats.org/officeDocument/2006/relationships/image" Target="../media/image2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13" Type="http://schemas.openxmlformats.org/officeDocument/2006/relationships/image" Target="../media/image217.emf"/><Relationship Id="rId18" Type="http://schemas.openxmlformats.org/officeDocument/2006/relationships/image" Target="../media/image222.emf"/><Relationship Id="rId26" Type="http://schemas.openxmlformats.org/officeDocument/2006/relationships/image" Target="../media/image230.png"/><Relationship Id="rId3" Type="http://schemas.openxmlformats.org/officeDocument/2006/relationships/image" Target="../media/image207.emf"/><Relationship Id="rId21" Type="http://schemas.openxmlformats.org/officeDocument/2006/relationships/image" Target="../media/image225.emf"/><Relationship Id="rId7" Type="http://schemas.openxmlformats.org/officeDocument/2006/relationships/image" Target="../media/image211.emf"/><Relationship Id="rId12" Type="http://schemas.openxmlformats.org/officeDocument/2006/relationships/image" Target="../media/image216.emf"/><Relationship Id="rId17" Type="http://schemas.openxmlformats.org/officeDocument/2006/relationships/image" Target="../media/image221.emf"/><Relationship Id="rId25" Type="http://schemas.openxmlformats.org/officeDocument/2006/relationships/image" Target="../media/image229.png"/><Relationship Id="rId2" Type="http://schemas.openxmlformats.org/officeDocument/2006/relationships/image" Target="../media/image206.emf"/><Relationship Id="rId16" Type="http://schemas.openxmlformats.org/officeDocument/2006/relationships/image" Target="../media/image220.emf"/><Relationship Id="rId20" Type="http://schemas.openxmlformats.org/officeDocument/2006/relationships/image" Target="../media/image2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emf"/><Relationship Id="rId11" Type="http://schemas.openxmlformats.org/officeDocument/2006/relationships/image" Target="../media/image215.emf"/><Relationship Id="rId24" Type="http://schemas.openxmlformats.org/officeDocument/2006/relationships/image" Target="../media/image228.png"/><Relationship Id="rId5" Type="http://schemas.openxmlformats.org/officeDocument/2006/relationships/image" Target="../media/image209.emf"/><Relationship Id="rId15" Type="http://schemas.openxmlformats.org/officeDocument/2006/relationships/image" Target="../media/image219.emf"/><Relationship Id="rId23" Type="http://schemas.openxmlformats.org/officeDocument/2006/relationships/image" Target="../media/image227.png"/><Relationship Id="rId10" Type="http://schemas.openxmlformats.org/officeDocument/2006/relationships/image" Target="../media/image214.emf"/><Relationship Id="rId19" Type="http://schemas.openxmlformats.org/officeDocument/2006/relationships/image" Target="../media/image223.emf"/><Relationship Id="rId4" Type="http://schemas.openxmlformats.org/officeDocument/2006/relationships/image" Target="../media/image208.emf"/><Relationship Id="rId9" Type="http://schemas.openxmlformats.org/officeDocument/2006/relationships/image" Target="../media/image213.emf"/><Relationship Id="rId14" Type="http://schemas.openxmlformats.org/officeDocument/2006/relationships/image" Target="../media/image218.emf"/><Relationship Id="rId22" Type="http://schemas.openxmlformats.org/officeDocument/2006/relationships/image" Target="../media/image226.png"/><Relationship Id="rId27" Type="http://schemas.openxmlformats.org/officeDocument/2006/relationships/image" Target="../media/image2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26" Type="http://schemas.openxmlformats.org/officeDocument/2006/relationships/image" Target="../media/image256.png"/><Relationship Id="rId3" Type="http://schemas.openxmlformats.org/officeDocument/2006/relationships/image" Target="../media/image233.png"/><Relationship Id="rId21" Type="http://schemas.openxmlformats.org/officeDocument/2006/relationships/image" Target="../media/image251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5" Type="http://schemas.openxmlformats.org/officeDocument/2006/relationships/image" Target="../media/image255.png"/><Relationship Id="rId33" Type="http://schemas.openxmlformats.org/officeDocument/2006/relationships/image" Target="../media/image263.png"/><Relationship Id="rId2" Type="http://schemas.openxmlformats.org/officeDocument/2006/relationships/image" Target="../media/image232.png"/><Relationship Id="rId16" Type="http://schemas.openxmlformats.org/officeDocument/2006/relationships/image" Target="../media/image246.png"/><Relationship Id="rId20" Type="http://schemas.openxmlformats.org/officeDocument/2006/relationships/image" Target="../media/image250.png"/><Relationship Id="rId29" Type="http://schemas.openxmlformats.org/officeDocument/2006/relationships/image" Target="../media/image2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24" Type="http://schemas.openxmlformats.org/officeDocument/2006/relationships/image" Target="../media/image254.png"/><Relationship Id="rId32" Type="http://schemas.openxmlformats.org/officeDocument/2006/relationships/image" Target="../media/image262.png"/><Relationship Id="rId5" Type="http://schemas.openxmlformats.org/officeDocument/2006/relationships/image" Target="../media/image235.png"/><Relationship Id="rId15" Type="http://schemas.openxmlformats.org/officeDocument/2006/relationships/image" Target="../media/image245.png"/><Relationship Id="rId23" Type="http://schemas.openxmlformats.org/officeDocument/2006/relationships/image" Target="../media/image253.png"/><Relationship Id="rId28" Type="http://schemas.openxmlformats.org/officeDocument/2006/relationships/image" Target="../media/image258.png"/><Relationship Id="rId10" Type="http://schemas.openxmlformats.org/officeDocument/2006/relationships/image" Target="../media/image240.png"/><Relationship Id="rId19" Type="http://schemas.openxmlformats.org/officeDocument/2006/relationships/image" Target="../media/image249.png"/><Relationship Id="rId31" Type="http://schemas.openxmlformats.org/officeDocument/2006/relationships/image" Target="../media/image261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Relationship Id="rId22" Type="http://schemas.openxmlformats.org/officeDocument/2006/relationships/image" Target="../media/image252.png"/><Relationship Id="rId27" Type="http://schemas.openxmlformats.org/officeDocument/2006/relationships/image" Target="../media/image257.png"/><Relationship Id="rId30" Type="http://schemas.openxmlformats.org/officeDocument/2006/relationships/image" Target="../media/image260.png"/><Relationship Id="rId8" Type="http://schemas.openxmlformats.org/officeDocument/2006/relationships/image" Target="../media/image2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" Type="http://schemas.openxmlformats.org/officeDocument/2006/relationships/image" Target="../media/image265.png"/><Relationship Id="rId21" Type="http://schemas.openxmlformats.org/officeDocument/2006/relationships/image" Target="../media/image283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2" Type="http://schemas.openxmlformats.org/officeDocument/2006/relationships/image" Target="../media/image264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24" Type="http://schemas.openxmlformats.org/officeDocument/2006/relationships/image" Target="../media/image286.png"/><Relationship Id="rId5" Type="http://schemas.openxmlformats.org/officeDocument/2006/relationships/image" Target="../media/image267.png"/><Relationship Id="rId15" Type="http://schemas.openxmlformats.org/officeDocument/2006/relationships/image" Target="../media/image277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10" Type="http://schemas.openxmlformats.org/officeDocument/2006/relationships/image" Target="../media/image272.png"/><Relationship Id="rId19" Type="http://schemas.openxmlformats.org/officeDocument/2006/relationships/image" Target="../media/image281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18" Type="http://schemas.openxmlformats.org/officeDocument/2006/relationships/image" Target="../media/image307.png"/><Relationship Id="rId26" Type="http://schemas.openxmlformats.org/officeDocument/2006/relationships/image" Target="../media/image315.png"/><Relationship Id="rId3" Type="http://schemas.openxmlformats.org/officeDocument/2006/relationships/image" Target="../media/image292.png"/><Relationship Id="rId21" Type="http://schemas.openxmlformats.org/officeDocument/2006/relationships/image" Target="../media/image310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17" Type="http://schemas.openxmlformats.org/officeDocument/2006/relationships/image" Target="../media/image306.png"/><Relationship Id="rId25" Type="http://schemas.openxmlformats.org/officeDocument/2006/relationships/image" Target="../media/image314.png"/><Relationship Id="rId2" Type="http://schemas.openxmlformats.org/officeDocument/2006/relationships/image" Target="../media/image291.png"/><Relationship Id="rId16" Type="http://schemas.openxmlformats.org/officeDocument/2006/relationships/image" Target="../media/image305.png"/><Relationship Id="rId20" Type="http://schemas.openxmlformats.org/officeDocument/2006/relationships/image" Target="../media/image309.png"/><Relationship Id="rId29" Type="http://schemas.openxmlformats.org/officeDocument/2006/relationships/image" Target="../media/image3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24" Type="http://schemas.openxmlformats.org/officeDocument/2006/relationships/image" Target="../media/image313.png"/><Relationship Id="rId5" Type="http://schemas.openxmlformats.org/officeDocument/2006/relationships/image" Target="../media/image294.png"/><Relationship Id="rId15" Type="http://schemas.openxmlformats.org/officeDocument/2006/relationships/image" Target="../media/image304.png"/><Relationship Id="rId23" Type="http://schemas.openxmlformats.org/officeDocument/2006/relationships/image" Target="../media/image312.png"/><Relationship Id="rId28" Type="http://schemas.openxmlformats.org/officeDocument/2006/relationships/image" Target="../media/image317.png"/><Relationship Id="rId10" Type="http://schemas.openxmlformats.org/officeDocument/2006/relationships/image" Target="../media/image299.png"/><Relationship Id="rId19" Type="http://schemas.openxmlformats.org/officeDocument/2006/relationships/image" Target="../media/image308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Relationship Id="rId22" Type="http://schemas.openxmlformats.org/officeDocument/2006/relationships/image" Target="../media/image311.png"/><Relationship Id="rId27" Type="http://schemas.openxmlformats.org/officeDocument/2006/relationships/image" Target="../media/image3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18" Type="http://schemas.openxmlformats.org/officeDocument/2006/relationships/image" Target="../media/image335.png"/><Relationship Id="rId26" Type="http://schemas.openxmlformats.org/officeDocument/2006/relationships/image" Target="../media/image343.png"/><Relationship Id="rId3" Type="http://schemas.openxmlformats.org/officeDocument/2006/relationships/image" Target="../media/image320.png"/><Relationship Id="rId21" Type="http://schemas.openxmlformats.org/officeDocument/2006/relationships/image" Target="../media/image338.png"/><Relationship Id="rId7" Type="http://schemas.openxmlformats.org/officeDocument/2006/relationships/image" Target="../media/image324.png"/><Relationship Id="rId12" Type="http://schemas.openxmlformats.org/officeDocument/2006/relationships/image" Target="../media/image329.png"/><Relationship Id="rId17" Type="http://schemas.openxmlformats.org/officeDocument/2006/relationships/image" Target="../media/image334.png"/><Relationship Id="rId25" Type="http://schemas.openxmlformats.org/officeDocument/2006/relationships/image" Target="../media/image342.png"/><Relationship Id="rId2" Type="http://schemas.openxmlformats.org/officeDocument/2006/relationships/image" Target="../media/image319.png"/><Relationship Id="rId16" Type="http://schemas.openxmlformats.org/officeDocument/2006/relationships/image" Target="../media/image333.png"/><Relationship Id="rId20" Type="http://schemas.openxmlformats.org/officeDocument/2006/relationships/image" Target="../media/image337.png"/><Relationship Id="rId29" Type="http://schemas.openxmlformats.org/officeDocument/2006/relationships/image" Target="../media/image3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3.png"/><Relationship Id="rId11" Type="http://schemas.openxmlformats.org/officeDocument/2006/relationships/image" Target="../media/image328.png"/><Relationship Id="rId24" Type="http://schemas.openxmlformats.org/officeDocument/2006/relationships/image" Target="../media/image341.png"/><Relationship Id="rId5" Type="http://schemas.openxmlformats.org/officeDocument/2006/relationships/image" Target="../media/image322.png"/><Relationship Id="rId15" Type="http://schemas.openxmlformats.org/officeDocument/2006/relationships/image" Target="../media/image332.png"/><Relationship Id="rId23" Type="http://schemas.openxmlformats.org/officeDocument/2006/relationships/image" Target="../media/image340.png"/><Relationship Id="rId28" Type="http://schemas.openxmlformats.org/officeDocument/2006/relationships/image" Target="../media/image345.png"/><Relationship Id="rId10" Type="http://schemas.openxmlformats.org/officeDocument/2006/relationships/image" Target="../media/image327.png"/><Relationship Id="rId19" Type="http://schemas.openxmlformats.org/officeDocument/2006/relationships/image" Target="../media/image336.png"/><Relationship Id="rId31" Type="http://schemas.openxmlformats.org/officeDocument/2006/relationships/image" Target="../media/image348.png"/><Relationship Id="rId4" Type="http://schemas.openxmlformats.org/officeDocument/2006/relationships/image" Target="../media/image321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Relationship Id="rId22" Type="http://schemas.openxmlformats.org/officeDocument/2006/relationships/image" Target="../media/image339.png"/><Relationship Id="rId27" Type="http://schemas.openxmlformats.org/officeDocument/2006/relationships/image" Target="../media/image344.png"/><Relationship Id="rId30" Type="http://schemas.openxmlformats.org/officeDocument/2006/relationships/image" Target="../media/image3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image" Target="../media/image359.png"/><Relationship Id="rId18" Type="http://schemas.openxmlformats.org/officeDocument/2006/relationships/image" Target="../media/image364.png"/><Relationship Id="rId26" Type="http://schemas.openxmlformats.org/officeDocument/2006/relationships/image" Target="../media/image372.png"/><Relationship Id="rId3" Type="http://schemas.openxmlformats.org/officeDocument/2006/relationships/image" Target="../media/image350.png"/><Relationship Id="rId21" Type="http://schemas.openxmlformats.org/officeDocument/2006/relationships/image" Target="../media/image367.png"/><Relationship Id="rId7" Type="http://schemas.openxmlformats.org/officeDocument/2006/relationships/image" Target="../media/image122.png"/><Relationship Id="rId12" Type="http://schemas.openxmlformats.org/officeDocument/2006/relationships/image" Target="../media/image358.png"/><Relationship Id="rId17" Type="http://schemas.openxmlformats.org/officeDocument/2006/relationships/image" Target="../media/image363.png"/><Relationship Id="rId25" Type="http://schemas.openxmlformats.org/officeDocument/2006/relationships/image" Target="../media/image371.png"/><Relationship Id="rId2" Type="http://schemas.openxmlformats.org/officeDocument/2006/relationships/image" Target="../media/image349.png"/><Relationship Id="rId16" Type="http://schemas.openxmlformats.org/officeDocument/2006/relationships/image" Target="../media/image362.png"/><Relationship Id="rId20" Type="http://schemas.openxmlformats.org/officeDocument/2006/relationships/image" Target="../media/image366.png"/><Relationship Id="rId29" Type="http://schemas.openxmlformats.org/officeDocument/2006/relationships/image" Target="../media/image3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3.png"/><Relationship Id="rId11" Type="http://schemas.openxmlformats.org/officeDocument/2006/relationships/image" Target="../media/image357.png"/><Relationship Id="rId24" Type="http://schemas.openxmlformats.org/officeDocument/2006/relationships/image" Target="../media/image370.png"/><Relationship Id="rId32" Type="http://schemas.openxmlformats.org/officeDocument/2006/relationships/image" Target="../media/image378.png"/><Relationship Id="rId5" Type="http://schemas.openxmlformats.org/officeDocument/2006/relationships/image" Target="../media/image352.png"/><Relationship Id="rId15" Type="http://schemas.openxmlformats.org/officeDocument/2006/relationships/image" Target="../media/image361.png"/><Relationship Id="rId23" Type="http://schemas.openxmlformats.org/officeDocument/2006/relationships/image" Target="../media/image369.png"/><Relationship Id="rId28" Type="http://schemas.openxmlformats.org/officeDocument/2006/relationships/image" Target="../media/image374.png"/><Relationship Id="rId10" Type="http://schemas.openxmlformats.org/officeDocument/2006/relationships/image" Target="../media/image356.png"/><Relationship Id="rId19" Type="http://schemas.openxmlformats.org/officeDocument/2006/relationships/image" Target="../media/image365.png"/><Relationship Id="rId31" Type="http://schemas.openxmlformats.org/officeDocument/2006/relationships/image" Target="../media/image377.png"/><Relationship Id="rId4" Type="http://schemas.openxmlformats.org/officeDocument/2006/relationships/image" Target="../media/image351.png"/><Relationship Id="rId9" Type="http://schemas.openxmlformats.org/officeDocument/2006/relationships/image" Target="../media/image355.png"/><Relationship Id="rId14" Type="http://schemas.openxmlformats.org/officeDocument/2006/relationships/image" Target="../media/image360.png"/><Relationship Id="rId22" Type="http://schemas.openxmlformats.org/officeDocument/2006/relationships/image" Target="../media/image368.png"/><Relationship Id="rId27" Type="http://schemas.openxmlformats.org/officeDocument/2006/relationships/image" Target="../media/image373.png"/><Relationship Id="rId30" Type="http://schemas.openxmlformats.org/officeDocument/2006/relationships/image" Target="../media/image3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13" Type="http://schemas.openxmlformats.org/officeDocument/2006/relationships/image" Target="../media/image389.png"/><Relationship Id="rId18" Type="http://schemas.openxmlformats.org/officeDocument/2006/relationships/image" Target="../media/image394.png"/><Relationship Id="rId26" Type="http://schemas.openxmlformats.org/officeDocument/2006/relationships/image" Target="../media/image402.png"/><Relationship Id="rId3" Type="http://schemas.openxmlformats.org/officeDocument/2006/relationships/image" Target="../media/image335.png"/><Relationship Id="rId21" Type="http://schemas.openxmlformats.org/officeDocument/2006/relationships/image" Target="../media/image397.png"/><Relationship Id="rId7" Type="http://schemas.openxmlformats.org/officeDocument/2006/relationships/image" Target="../media/image383.png"/><Relationship Id="rId12" Type="http://schemas.openxmlformats.org/officeDocument/2006/relationships/image" Target="../media/image388.png"/><Relationship Id="rId17" Type="http://schemas.openxmlformats.org/officeDocument/2006/relationships/image" Target="../media/image393.png"/><Relationship Id="rId25" Type="http://schemas.openxmlformats.org/officeDocument/2006/relationships/image" Target="../media/image401.png"/><Relationship Id="rId2" Type="http://schemas.openxmlformats.org/officeDocument/2006/relationships/image" Target="../media/image379.png"/><Relationship Id="rId16" Type="http://schemas.openxmlformats.org/officeDocument/2006/relationships/image" Target="../media/image392.png"/><Relationship Id="rId20" Type="http://schemas.openxmlformats.org/officeDocument/2006/relationships/image" Target="../media/image396.png"/><Relationship Id="rId29" Type="http://schemas.openxmlformats.org/officeDocument/2006/relationships/image" Target="../media/image4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2.png"/><Relationship Id="rId11" Type="http://schemas.openxmlformats.org/officeDocument/2006/relationships/image" Target="../media/image387.png"/><Relationship Id="rId24" Type="http://schemas.openxmlformats.org/officeDocument/2006/relationships/image" Target="../media/image400.png"/><Relationship Id="rId5" Type="http://schemas.openxmlformats.org/officeDocument/2006/relationships/image" Target="../media/image381.png"/><Relationship Id="rId15" Type="http://schemas.openxmlformats.org/officeDocument/2006/relationships/image" Target="../media/image391.png"/><Relationship Id="rId23" Type="http://schemas.openxmlformats.org/officeDocument/2006/relationships/image" Target="../media/image399.png"/><Relationship Id="rId28" Type="http://schemas.openxmlformats.org/officeDocument/2006/relationships/image" Target="../media/image404.png"/><Relationship Id="rId10" Type="http://schemas.openxmlformats.org/officeDocument/2006/relationships/image" Target="../media/image386.png"/><Relationship Id="rId19" Type="http://schemas.openxmlformats.org/officeDocument/2006/relationships/image" Target="../media/image395.png"/><Relationship Id="rId4" Type="http://schemas.openxmlformats.org/officeDocument/2006/relationships/image" Target="../media/image380.png"/><Relationship Id="rId9" Type="http://schemas.openxmlformats.org/officeDocument/2006/relationships/image" Target="../media/image385.png"/><Relationship Id="rId14" Type="http://schemas.openxmlformats.org/officeDocument/2006/relationships/image" Target="../media/image390.png"/><Relationship Id="rId22" Type="http://schemas.openxmlformats.org/officeDocument/2006/relationships/image" Target="../media/image398.png"/><Relationship Id="rId27" Type="http://schemas.openxmlformats.org/officeDocument/2006/relationships/image" Target="../media/image4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3" Type="http://schemas.openxmlformats.org/officeDocument/2006/relationships/image" Target="../media/image407.png"/><Relationship Id="rId7" Type="http://schemas.openxmlformats.org/officeDocument/2006/relationships/image" Target="../media/image411.png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5" Type="http://schemas.openxmlformats.org/officeDocument/2006/relationships/image" Target="../media/image409.png"/><Relationship Id="rId4" Type="http://schemas.openxmlformats.org/officeDocument/2006/relationships/image" Target="../media/image408.png"/><Relationship Id="rId9" Type="http://schemas.openxmlformats.org/officeDocument/2006/relationships/image" Target="../media/image41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5.png"/><Relationship Id="rId18" Type="http://schemas.openxmlformats.org/officeDocument/2006/relationships/image" Target="../media/image430.png"/><Relationship Id="rId26" Type="http://schemas.openxmlformats.org/officeDocument/2006/relationships/image" Target="../media/image438.png"/><Relationship Id="rId3" Type="http://schemas.openxmlformats.org/officeDocument/2006/relationships/image" Target="../media/image415.png"/><Relationship Id="rId21" Type="http://schemas.openxmlformats.org/officeDocument/2006/relationships/image" Target="../media/image433.png"/><Relationship Id="rId7" Type="http://schemas.openxmlformats.org/officeDocument/2006/relationships/image" Target="../media/image419.png"/><Relationship Id="rId12" Type="http://schemas.openxmlformats.org/officeDocument/2006/relationships/image" Target="../media/image424.png"/><Relationship Id="rId17" Type="http://schemas.openxmlformats.org/officeDocument/2006/relationships/image" Target="../media/image429.png"/><Relationship Id="rId25" Type="http://schemas.openxmlformats.org/officeDocument/2006/relationships/image" Target="../media/image437.png"/><Relationship Id="rId33" Type="http://schemas.openxmlformats.org/officeDocument/2006/relationships/image" Target="../media/image445.png"/><Relationship Id="rId2" Type="http://schemas.openxmlformats.org/officeDocument/2006/relationships/image" Target="../media/image414.png"/><Relationship Id="rId16" Type="http://schemas.openxmlformats.org/officeDocument/2006/relationships/image" Target="../media/image428.png"/><Relationship Id="rId20" Type="http://schemas.openxmlformats.org/officeDocument/2006/relationships/image" Target="../media/image432.png"/><Relationship Id="rId29" Type="http://schemas.openxmlformats.org/officeDocument/2006/relationships/image" Target="../media/image4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8.png"/><Relationship Id="rId11" Type="http://schemas.openxmlformats.org/officeDocument/2006/relationships/image" Target="../media/image423.png"/><Relationship Id="rId24" Type="http://schemas.openxmlformats.org/officeDocument/2006/relationships/image" Target="../media/image436.png"/><Relationship Id="rId32" Type="http://schemas.openxmlformats.org/officeDocument/2006/relationships/image" Target="../media/image444.png"/><Relationship Id="rId5" Type="http://schemas.openxmlformats.org/officeDocument/2006/relationships/image" Target="../media/image417.png"/><Relationship Id="rId15" Type="http://schemas.openxmlformats.org/officeDocument/2006/relationships/image" Target="../media/image427.png"/><Relationship Id="rId23" Type="http://schemas.openxmlformats.org/officeDocument/2006/relationships/image" Target="../media/image435.png"/><Relationship Id="rId28" Type="http://schemas.openxmlformats.org/officeDocument/2006/relationships/image" Target="../media/image440.png"/><Relationship Id="rId10" Type="http://schemas.openxmlformats.org/officeDocument/2006/relationships/image" Target="../media/image422.png"/><Relationship Id="rId19" Type="http://schemas.openxmlformats.org/officeDocument/2006/relationships/image" Target="../media/image431.png"/><Relationship Id="rId31" Type="http://schemas.openxmlformats.org/officeDocument/2006/relationships/image" Target="../media/image443.png"/><Relationship Id="rId4" Type="http://schemas.openxmlformats.org/officeDocument/2006/relationships/image" Target="../media/image416.png"/><Relationship Id="rId9" Type="http://schemas.openxmlformats.org/officeDocument/2006/relationships/image" Target="../media/image421.png"/><Relationship Id="rId14" Type="http://schemas.openxmlformats.org/officeDocument/2006/relationships/image" Target="../media/image426.png"/><Relationship Id="rId22" Type="http://schemas.openxmlformats.org/officeDocument/2006/relationships/image" Target="../media/image434.png"/><Relationship Id="rId27" Type="http://schemas.openxmlformats.org/officeDocument/2006/relationships/image" Target="../media/image439.png"/><Relationship Id="rId30" Type="http://schemas.openxmlformats.org/officeDocument/2006/relationships/image" Target="../media/image442.png"/><Relationship Id="rId8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456.png"/><Relationship Id="rId18" Type="http://schemas.openxmlformats.org/officeDocument/2006/relationships/image" Target="../media/image461.png"/><Relationship Id="rId3" Type="http://schemas.openxmlformats.org/officeDocument/2006/relationships/image" Target="../media/image446.png"/><Relationship Id="rId7" Type="http://schemas.openxmlformats.org/officeDocument/2006/relationships/image" Target="../media/image450.png"/><Relationship Id="rId12" Type="http://schemas.openxmlformats.org/officeDocument/2006/relationships/image" Target="../media/image455.png"/><Relationship Id="rId17" Type="http://schemas.openxmlformats.org/officeDocument/2006/relationships/image" Target="../media/image460.png"/><Relationship Id="rId2" Type="http://schemas.openxmlformats.org/officeDocument/2006/relationships/image" Target="../media/image135.png"/><Relationship Id="rId16" Type="http://schemas.openxmlformats.org/officeDocument/2006/relationships/image" Target="../media/image4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9.png"/><Relationship Id="rId11" Type="http://schemas.openxmlformats.org/officeDocument/2006/relationships/image" Target="../media/image454.png"/><Relationship Id="rId5" Type="http://schemas.openxmlformats.org/officeDocument/2006/relationships/image" Target="../media/image448.png"/><Relationship Id="rId15" Type="http://schemas.openxmlformats.org/officeDocument/2006/relationships/image" Target="../media/image458.png"/><Relationship Id="rId10" Type="http://schemas.openxmlformats.org/officeDocument/2006/relationships/image" Target="../media/image453.png"/><Relationship Id="rId4" Type="http://schemas.openxmlformats.org/officeDocument/2006/relationships/image" Target="../media/image447.png"/><Relationship Id="rId9" Type="http://schemas.openxmlformats.org/officeDocument/2006/relationships/image" Target="../media/image452.png"/><Relationship Id="rId14" Type="http://schemas.openxmlformats.org/officeDocument/2006/relationships/image" Target="../media/image4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emf"/><Relationship Id="rId5" Type="http://schemas.openxmlformats.org/officeDocument/2006/relationships/image" Target="../media/image123.emf"/><Relationship Id="rId4" Type="http://schemas.openxmlformats.org/officeDocument/2006/relationships/image" Target="../media/image10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7.emf"/><Relationship Id="rId18" Type="http://schemas.openxmlformats.org/officeDocument/2006/relationships/image" Target="../media/image7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12" Type="http://schemas.openxmlformats.org/officeDocument/2006/relationships/image" Target="../media/image66.emf"/><Relationship Id="rId17" Type="http://schemas.openxmlformats.org/officeDocument/2006/relationships/image" Target="../media/image71.png"/><Relationship Id="rId2" Type="http://schemas.openxmlformats.org/officeDocument/2006/relationships/image" Target="../media/image56.emf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emf"/><Relationship Id="rId11" Type="http://schemas.openxmlformats.org/officeDocument/2006/relationships/image" Target="../media/image65.emf"/><Relationship Id="rId5" Type="http://schemas.openxmlformats.org/officeDocument/2006/relationships/image" Target="../media/image59.emf"/><Relationship Id="rId15" Type="http://schemas.openxmlformats.org/officeDocument/2006/relationships/image" Target="../media/image69.emf"/><Relationship Id="rId10" Type="http://schemas.openxmlformats.org/officeDocument/2006/relationships/image" Target="../media/image64.emf"/><Relationship Id="rId19" Type="http://schemas.openxmlformats.org/officeDocument/2006/relationships/image" Target="../media/image73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Relationship Id="rId14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emf"/><Relationship Id="rId11" Type="http://schemas.openxmlformats.org/officeDocument/2006/relationships/image" Target="../media/image103.png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image" Target="../media/image115.emf"/><Relationship Id="rId18" Type="http://schemas.openxmlformats.org/officeDocument/2006/relationships/image" Target="../media/image120.emf"/><Relationship Id="rId3" Type="http://schemas.openxmlformats.org/officeDocument/2006/relationships/image" Target="../media/image105.emf"/><Relationship Id="rId21" Type="http://schemas.openxmlformats.org/officeDocument/2006/relationships/image" Target="../media/image12.emf"/><Relationship Id="rId7" Type="http://schemas.openxmlformats.org/officeDocument/2006/relationships/image" Target="../media/image109.emf"/><Relationship Id="rId12" Type="http://schemas.openxmlformats.org/officeDocument/2006/relationships/image" Target="../media/image114.emf"/><Relationship Id="rId17" Type="http://schemas.openxmlformats.org/officeDocument/2006/relationships/image" Target="../media/image119.emf"/><Relationship Id="rId2" Type="http://schemas.openxmlformats.org/officeDocument/2006/relationships/image" Target="../media/image104.emf"/><Relationship Id="rId16" Type="http://schemas.openxmlformats.org/officeDocument/2006/relationships/image" Target="../media/image118.emf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emf"/><Relationship Id="rId11" Type="http://schemas.openxmlformats.org/officeDocument/2006/relationships/image" Target="../media/image113.emf"/><Relationship Id="rId24" Type="http://schemas.openxmlformats.org/officeDocument/2006/relationships/image" Target="../media/image124.png"/><Relationship Id="rId5" Type="http://schemas.openxmlformats.org/officeDocument/2006/relationships/image" Target="../media/image107.emf"/><Relationship Id="rId15" Type="http://schemas.openxmlformats.org/officeDocument/2006/relationships/image" Target="../media/image117.emf"/><Relationship Id="rId23" Type="http://schemas.openxmlformats.org/officeDocument/2006/relationships/image" Target="../media/image123.emf"/><Relationship Id="rId10" Type="http://schemas.openxmlformats.org/officeDocument/2006/relationships/image" Target="../media/image112.emf"/><Relationship Id="rId19" Type="http://schemas.openxmlformats.org/officeDocument/2006/relationships/image" Target="../media/image121.emf"/><Relationship Id="rId4" Type="http://schemas.openxmlformats.org/officeDocument/2006/relationships/image" Target="../media/image106.emf"/><Relationship Id="rId9" Type="http://schemas.openxmlformats.org/officeDocument/2006/relationships/image" Target="../media/image111.emf"/><Relationship Id="rId14" Type="http://schemas.openxmlformats.org/officeDocument/2006/relationships/image" Target="../media/image116.emf"/><Relationship Id="rId22" Type="http://schemas.openxmlformats.org/officeDocument/2006/relationships/image" Target="../media/image9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1326192"/>
            <a:ext cx="6559809" cy="690255"/>
          </a:xfrm>
        </p:spPr>
        <p:txBody>
          <a:bodyPr>
            <a:normAutofit fontScale="90000"/>
          </a:bodyPr>
          <a:lstStyle/>
          <a:p>
            <a:pPr lvl="0" eaLnBrk="0" hangingPunct="0">
              <a:defRPr/>
            </a:pPr>
            <a:r>
              <a:rPr lang="zh-CN" altLang="en-US" sz="31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企业网络常用图标（扁平版）</a:t>
            </a:r>
            <a:br>
              <a:rPr lang="en-US" altLang="zh-CN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zh-CN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——AR</a:t>
            </a:r>
            <a:endParaRPr lang="zh-CN" alt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39"/>
          <p:cNvSpPr txBox="1">
            <a:spLocks noChangeArrowheads="1"/>
          </p:cNvSpPr>
          <p:nvPr/>
        </p:nvSpPr>
        <p:spPr bwMode="auto">
          <a:xfrm>
            <a:off x="898996" y="3413932"/>
            <a:ext cx="639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</a:t>
            </a:r>
            <a:r>
              <a:rPr lang="zh-CN" altLang="en-US" sz="20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资料组</a:t>
            </a:r>
            <a:endParaRPr lang="en-US" altLang="zh-CN" sz="20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kumimoji="0" lang="en-US" altLang="zh-CN" sz="200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V1.1.2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副标题 2"/>
          <p:cNvSpPr txBox="1">
            <a:spLocks/>
          </p:cNvSpPr>
          <p:nvPr/>
        </p:nvSpPr>
        <p:spPr>
          <a:xfrm>
            <a:off x="494892" y="501651"/>
            <a:ext cx="476611" cy="239040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074412" y="509801"/>
            <a:ext cx="10737207" cy="2374556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4" name="TextBox 98"/>
          <p:cNvSpPr txBox="1"/>
          <p:nvPr/>
        </p:nvSpPr>
        <p:spPr>
          <a:xfrm>
            <a:off x="1166997" y="1370599"/>
            <a:ext cx="110799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135" name="TextBox 98"/>
          <p:cNvSpPr txBox="1"/>
          <p:nvPr/>
        </p:nvSpPr>
        <p:spPr>
          <a:xfrm>
            <a:off x="2600826" y="1370599"/>
            <a:ext cx="99257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136" name="TextBox 98"/>
          <p:cNvSpPr txBox="1"/>
          <p:nvPr/>
        </p:nvSpPr>
        <p:spPr>
          <a:xfrm>
            <a:off x="4032079" y="1370599"/>
            <a:ext cx="8275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137" name="TextBox 98"/>
          <p:cNvSpPr txBox="1"/>
          <p:nvPr/>
        </p:nvSpPr>
        <p:spPr>
          <a:xfrm>
            <a:off x="6886048" y="1360411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网络云</a:t>
            </a:r>
          </a:p>
        </p:txBody>
      </p:sp>
      <p:sp>
        <p:nvSpPr>
          <p:cNvPr id="138" name="TextBox 98"/>
          <p:cNvSpPr txBox="1"/>
          <p:nvPr/>
        </p:nvSpPr>
        <p:spPr>
          <a:xfrm>
            <a:off x="8276830" y="2483279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IaaS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98"/>
          <p:cNvSpPr txBox="1"/>
          <p:nvPr/>
        </p:nvSpPr>
        <p:spPr>
          <a:xfrm>
            <a:off x="5494872" y="2483279"/>
            <a:ext cx="6014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PaaS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98"/>
          <p:cNvSpPr txBox="1"/>
          <p:nvPr/>
        </p:nvSpPr>
        <p:spPr>
          <a:xfrm>
            <a:off x="1371381" y="2483279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公有云</a:t>
            </a:r>
          </a:p>
        </p:txBody>
      </p:sp>
      <p:sp>
        <p:nvSpPr>
          <p:cNvPr id="141" name="TextBox 98"/>
          <p:cNvSpPr txBox="1"/>
          <p:nvPr/>
        </p:nvSpPr>
        <p:spPr>
          <a:xfrm>
            <a:off x="6869420" y="2483279"/>
            <a:ext cx="6014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98"/>
          <p:cNvSpPr txBox="1"/>
          <p:nvPr/>
        </p:nvSpPr>
        <p:spPr>
          <a:xfrm>
            <a:off x="2747501" y="2483279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私有云</a:t>
            </a:r>
          </a:p>
        </p:txBody>
      </p:sp>
      <p:sp>
        <p:nvSpPr>
          <p:cNvPr id="143" name="TextBox 98"/>
          <p:cNvSpPr txBox="1"/>
          <p:nvPr/>
        </p:nvSpPr>
        <p:spPr>
          <a:xfrm>
            <a:off x="4096265" y="2483279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混合云</a:t>
            </a:r>
          </a:p>
        </p:txBody>
      </p:sp>
      <p:sp>
        <p:nvSpPr>
          <p:cNvPr id="144" name="副标题 2"/>
          <p:cNvSpPr txBox="1">
            <a:spLocks/>
          </p:cNvSpPr>
          <p:nvPr/>
        </p:nvSpPr>
        <p:spPr>
          <a:xfrm>
            <a:off x="491166" y="2957333"/>
            <a:ext cx="476611" cy="128640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链路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隧道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1074412" y="2957333"/>
            <a:ext cx="10737207" cy="1302680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6" name="TextBox 98"/>
          <p:cNvSpPr txBox="1"/>
          <p:nvPr/>
        </p:nvSpPr>
        <p:spPr>
          <a:xfrm>
            <a:off x="1542635" y="3677560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链路</a:t>
            </a:r>
          </a:p>
        </p:txBody>
      </p:sp>
      <p:sp>
        <p:nvSpPr>
          <p:cNvPr id="147" name="TextBox 98"/>
          <p:cNvSpPr txBox="1"/>
          <p:nvPr/>
        </p:nvSpPr>
        <p:spPr>
          <a:xfrm>
            <a:off x="3692891" y="3864976"/>
            <a:ext cx="148951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传输信号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/5G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信号</a:t>
            </a:r>
          </a:p>
        </p:txBody>
      </p:sp>
      <p:sp>
        <p:nvSpPr>
          <p:cNvPr id="148" name="TextBox 98"/>
          <p:cNvSpPr txBox="1"/>
          <p:nvPr/>
        </p:nvSpPr>
        <p:spPr>
          <a:xfrm>
            <a:off x="5419848" y="3854516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数据流</a:t>
            </a:r>
          </a:p>
        </p:txBody>
      </p:sp>
      <p:cxnSp>
        <p:nvCxnSpPr>
          <p:cNvPr id="149" name="曲线连接符 148"/>
          <p:cNvCxnSpPr/>
          <p:nvPr/>
        </p:nvCxnSpPr>
        <p:spPr bwMode="auto">
          <a:xfrm flipV="1">
            <a:off x="5394876" y="3393303"/>
            <a:ext cx="755276" cy="30608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EDAA4A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直接连接符 149"/>
          <p:cNvCxnSpPr/>
          <p:nvPr/>
        </p:nvCxnSpPr>
        <p:spPr bwMode="auto">
          <a:xfrm>
            <a:off x="1411378" y="3514105"/>
            <a:ext cx="799649" cy="0"/>
          </a:xfrm>
          <a:prstGeom prst="line">
            <a:avLst/>
          </a:prstGeom>
          <a:noFill/>
          <a:ln w="9525" cap="flat" cmpd="sng" algn="ctr">
            <a:solidFill>
              <a:srgbClr val="EDAA4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曲线连接符 150"/>
          <p:cNvCxnSpPr/>
          <p:nvPr/>
        </p:nvCxnSpPr>
        <p:spPr bwMode="auto">
          <a:xfrm>
            <a:off x="8184789" y="4644780"/>
            <a:ext cx="1338109" cy="4967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TextBox 13"/>
          <p:cNvSpPr txBox="1"/>
          <p:nvPr/>
        </p:nvSpPr>
        <p:spPr>
          <a:xfrm>
            <a:off x="2693510" y="3869572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信号</a:t>
            </a:r>
          </a:p>
        </p:txBody>
      </p:sp>
      <p:pic>
        <p:nvPicPr>
          <p:cNvPr id="153" name="图片 15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00" y="541094"/>
            <a:ext cx="1016292" cy="866143"/>
          </a:xfrm>
          <a:prstGeom prst="rect">
            <a:avLst/>
          </a:prstGeom>
        </p:spPr>
      </p:pic>
      <p:pic>
        <p:nvPicPr>
          <p:cNvPr id="154" name="图片 15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42" y="541094"/>
            <a:ext cx="1043567" cy="866143"/>
          </a:xfrm>
          <a:prstGeom prst="rect">
            <a:avLst/>
          </a:prstGeom>
        </p:spPr>
      </p:pic>
      <p:pic>
        <p:nvPicPr>
          <p:cNvPr id="155" name="图片 15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44" y="541093"/>
            <a:ext cx="1093581" cy="873347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72" y="1841887"/>
            <a:ext cx="721020" cy="590400"/>
          </a:xfrm>
          <a:prstGeom prst="rect">
            <a:avLst/>
          </a:prstGeom>
        </p:spPr>
      </p:pic>
      <p:pic>
        <p:nvPicPr>
          <p:cNvPr id="157" name="图片 1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67" y="1855420"/>
            <a:ext cx="721020" cy="5904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20" y="1855420"/>
            <a:ext cx="721020" cy="590400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95" y="1845179"/>
            <a:ext cx="715637" cy="590400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52" y="1845179"/>
            <a:ext cx="718748" cy="590400"/>
          </a:xfrm>
          <a:prstGeom prst="rect">
            <a:avLst/>
          </a:prstGeom>
        </p:spPr>
      </p:pic>
      <p:pic>
        <p:nvPicPr>
          <p:cNvPr id="161" name="图片 1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61" y="1855420"/>
            <a:ext cx="718193" cy="590400"/>
          </a:xfrm>
          <a:prstGeom prst="rect">
            <a:avLst/>
          </a:prstGeom>
        </p:spPr>
      </p:pic>
      <p:pic>
        <p:nvPicPr>
          <p:cNvPr id="162" name="图片 1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09" y="541094"/>
            <a:ext cx="1121667" cy="918465"/>
          </a:xfrm>
          <a:prstGeom prst="rect">
            <a:avLst/>
          </a:prstGeom>
        </p:spPr>
      </p:pic>
      <p:pic>
        <p:nvPicPr>
          <p:cNvPr id="163" name="Picture 15" descr="E:\2016.01\1.12 扁平化图标\黄色\AR-黄色最新-3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6927" y="3107147"/>
            <a:ext cx="774301" cy="655623"/>
          </a:xfrm>
          <a:prstGeom prst="rect">
            <a:avLst/>
          </a:prstGeom>
          <a:noFill/>
        </p:spPr>
      </p:pic>
      <p:pic>
        <p:nvPicPr>
          <p:cNvPr id="164" name="图片 163" descr="wifi信号黄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5907" y="3177193"/>
            <a:ext cx="674625" cy="564897"/>
          </a:xfrm>
          <a:prstGeom prst="rect">
            <a:avLst/>
          </a:prstGeom>
        </p:spPr>
      </p:pic>
      <p:cxnSp>
        <p:nvCxnSpPr>
          <p:cNvPr id="165" name="曲线连接符 164"/>
          <p:cNvCxnSpPr/>
          <p:nvPr/>
        </p:nvCxnSpPr>
        <p:spPr bwMode="auto">
          <a:xfrm>
            <a:off x="8273781" y="4395591"/>
            <a:ext cx="1338109" cy="4967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副标题 2"/>
          <p:cNvSpPr txBox="1">
            <a:spLocks/>
          </p:cNvSpPr>
          <p:nvPr/>
        </p:nvSpPr>
        <p:spPr>
          <a:xfrm>
            <a:off x="498138" y="4349523"/>
            <a:ext cx="476611" cy="2107971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站点及设备关系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081384" y="4349522"/>
            <a:ext cx="10737207" cy="2107972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8" name="矩形 167"/>
          <p:cNvSpPr/>
          <p:nvPr/>
        </p:nvSpPr>
        <p:spPr bwMode="auto">
          <a:xfrm>
            <a:off x="2998638" y="4452170"/>
            <a:ext cx="3942595" cy="1759607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9" name="直接连接符 168"/>
          <p:cNvCxnSpPr>
            <a:stCxn id="188" idx="3"/>
            <a:endCxn id="189" idx="1"/>
          </p:cNvCxnSpPr>
          <p:nvPr/>
        </p:nvCxnSpPr>
        <p:spPr bwMode="auto">
          <a:xfrm>
            <a:off x="4656776" y="4815235"/>
            <a:ext cx="655020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0" name="图片 1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0744" y="5548887"/>
            <a:ext cx="726032" cy="590400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9290" y="5548887"/>
            <a:ext cx="726032" cy="590400"/>
          </a:xfrm>
          <a:prstGeom prst="rect">
            <a:avLst/>
          </a:prstGeom>
        </p:spPr>
      </p:pic>
      <p:cxnSp>
        <p:nvCxnSpPr>
          <p:cNvPr id="172" name="直接连接符 171"/>
          <p:cNvCxnSpPr/>
          <p:nvPr/>
        </p:nvCxnSpPr>
        <p:spPr bwMode="auto">
          <a:xfrm>
            <a:off x="4647252" y="5767448"/>
            <a:ext cx="660331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>
            <a:off x="4647252" y="5916672"/>
            <a:ext cx="660331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直接连接符 173"/>
          <p:cNvCxnSpPr>
            <a:stCxn id="188" idx="2"/>
            <a:endCxn id="170" idx="0"/>
          </p:cNvCxnSpPr>
          <p:nvPr/>
        </p:nvCxnSpPr>
        <p:spPr bwMode="auto">
          <a:xfrm flipH="1">
            <a:off x="4293760" y="5110435"/>
            <a:ext cx="2507" cy="438452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>
            <a:stCxn id="189" idx="2"/>
            <a:endCxn id="171" idx="0"/>
          </p:cNvCxnSpPr>
          <p:nvPr/>
        </p:nvCxnSpPr>
        <p:spPr bwMode="auto">
          <a:xfrm>
            <a:off x="5672306" y="5110435"/>
            <a:ext cx="0" cy="438452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TextBox 98"/>
          <p:cNvSpPr txBox="1"/>
          <p:nvPr/>
        </p:nvSpPr>
        <p:spPr>
          <a:xfrm>
            <a:off x="3693629" y="5064543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98"/>
          <p:cNvSpPr txBox="1"/>
          <p:nvPr/>
        </p:nvSpPr>
        <p:spPr>
          <a:xfrm>
            <a:off x="5761233" y="5051296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98"/>
          <p:cNvSpPr txBox="1"/>
          <p:nvPr/>
        </p:nvSpPr>
        <p:spPr>
          <a:xfrm>
            <a:off x="3092954" y="5857887"/>
            <a:ext cx="88838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</a:p>
        </p:txBody>
      </p:sp>
      <p:sp>
        <p:nvSpPr>
          <p:cNvPr id="179" name="TextBox 98"/>
          <p:cNvSpPr txBox="1"/>
          <p:nvPr/>
        </p:nvSpPr>
        <p:spPr>
          <a:xfrm>
            <a:off x="5959163" y="5883482"/>
            <a:ext cx="88838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</a:p>
        </p:txBody>
      </p:sp>
      <p:sp>
        <p:nvSpPr>
          <p:cNvPr id="180" name="矩形 179"/>
          <p:cNvSpPr/>
          <p:nvPr/>
        </p:nvSpPr>
        <p:spPr>
          <a:xfrm>
            <a:off x="4563901" y="6181504"/>
            <a:ext cx="8226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总部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Site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1" name="矩形 180"/>
          <p:cNvSpPr/>
          <p:nvPr/>
        </p:nvSpPr>
        <p:spPr bwMode="auto">
          <a:xfrm>
            <a:off x="7223505" y="4926303"/>
            <a:ext cx="3942595" cy="949135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2" name="直接连接符 181"/>
          <p:cNvCxnSpPr>
            <a:stCxn id="190" idx="3"/>
            <a:endCxn id="191" idx="1"/>
          </p:cNvCxnSpPr>
          <p:nvPr/>
        </p:nvCxnSpPr>
        <p:spPr bwMode="auto">
          <a:xfrm>
            <a:off x="8872588" y="5289488"/>
            <a:ext cx="660352" cy="175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TextBox 98"/>
          <p:cNvSpPr txBox="1"/>
          <p:nvPr/>
        </p:nvSpPr>
        <p:spPr>
          <a:xfrm>
            <a:off x="7918496" y="5538676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98"/>
          <p:cNvSpPr txBox="1"/>
          <p:nvPr/>
        </p:nvSpPr>
        <p:spPr>
          <a:xfrm>
            <a:off x="9986100" y="5525430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8788768" y="5842838"/>
            <a:ext cx="8226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总部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Site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1102251" y="4424959"/>
            <a:ext cx="185980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需要体现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侧组网</a:t>
            </a:r>
          </a:p>
        </p:txBody>
      </p:sp>
      <p:sp>
        <p:nvSpPr>
          <p:cNvPr id="187" name="矩形 186"/>
          <p:cNvSpPr/>
          <p:nvPr/>
        </p:nvSpPr>
        <p:spPr>
          <a:xfrm>
            <a:off x="7135905" y="4424959"/>
            <a:ext cx="203132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不需要体现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侧组网</a:t>
            </a: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56" y="4520035"/>
            <a:ext cx="721020" cy="590400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96" y="4520035"/>
            <a:ext cx="721020" cy="590400"/>
          </a:xfrm>
          <a:prstGeom prst="rect">
            <a:avLst/>
          </a:prstGeom>
        </p:spPr>
      </p:pic>
      <p:pic>
        <p:nvPicPr>
          <p:cNvPr id="190" name="图片 18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68" y="4994287"/>
            <a:ext cx="721020" cy="590400"/>
          </a:xfrm>
          <a:prstGeom prst="rect">
            <a:avLst/>
          </a:prstGeom>
        </p:spPr>
      </p:pic>
      <p:pic>
        <p:nvPicPr>
          <p:cNvPr id="191" name="图片 19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40" y="4996040"/>
            <a:ext cx="721020" cy="590400"/>
          </a:xfrm>
          <a:prstGeom prst="rect">
            <a:avLst/>
          </a:prstGeom>
        </p:spPr>
      </p:pic>
      <p:sp>
        <p:nvSpPr>
          <p:cNvPr id="192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云与连接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黄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3" name="TextBox 98"/>
          <p:cNvSpPr txBox="1"/>
          <p:nvPr/>
        </p:nvSpPr>
        <p:spPr>
          <a:xfrm>
            <a:off x="5542063" y="1337688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219170"/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专线</a:t>
            </a:r>
          </a:p>
        </p:txBody>
      </p:sp>
      <p:pic>
        <p:nvPicPr>
          <p:cNvPr id="194" name="图片 19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00" y="541094"/>
            <a:ext cx="1011211" cy="857535"/>
          </a:xfrm>
          <a:prstGeom prst="rect">
            <a:avLst/>
          </a:prstGeom>
        </p:spPr>
      </p:pic>
      <p:sp>
        <p:nvSpPr>
          <p:cNvPr id="195" name="TextBox 98"/>
          <p:cNvSpPr txBox="1"/>
          <p:nvPr/>
        </p:nvSpPr>
        <p:spPr>
          <a:xfrm>
            <a:off x="9727983" y="2483279"/>
            <a:ext cx="35618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</a:t>
            </a: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26" y="1830413"/>
            <a:ext cx="721020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副标题 2"/>
          <p:cNvSpPr txBox="1">
            <a:spLocks/>
          </p:cNvSpPr>
          <p:nvPr/>
        </p:nvSpPr>
        <p:spPr>
          <a:xfrm>
            <a:off x="491166" y="530409"/>
            <a:ext cx="476611" cy="5349691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74412" y="530409"/>
            <a:ext cx="10737207" cy="534969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98"/>
          <p:cNvSpPr txBox="1"/>
          <p:nvPr/>
        </p:nvSpPr>
        <p:spPr>
          <a:xfrm>
            <a:off x="6582071" y="1687467"/>
            <a:ext cx="118333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2" name="TextBox 98"/>
          <p:cNvSpPr txBox="1"/>
          <p:nvPr/>
        </p:nvSpPr>
        <p:spPr>
          <a:xfrm>
            <a:off x="8040181" y="1687467"/>
            <a:ext cx="10599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3" name="TextBox 98"/>
          <p:cNvSpPr txBox="1"/>
          <p:nvPr/>
        </p:nvSpPr>
        <p:spPr>
          <a:xfrm>
            <a:off x="9280434" y="1694488"/>
            <a:ext cx="12298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4" name="TextBox 98"/>
          <p:cNvSpPr txBox="1"/>
          <p:nvPr/>
        </p:nvSpPr>
        <p:spPr>
          <a:xfrm>
            <a:off x="10500356" y="1694570"/>
            <a:ext cx="124649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日志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告警服务器</a:t>
            </a:r>
          </a:p>
        </p:txBody>
      </p:sp>
      <p:sp>
        <p:nvSpPr>
          <p:cNvPr id="45" name="TextBox 98"/>
          <p:cNvSpPr txBox="1"/>
          <p:nvPr/>
        </p:nvSpPr>
        <p:spPr>
          <a:xfrm>
            <a:off x="1208418" y="16874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通用服务器</a:t>
            </a:r>
          </a:p>
        </p:txBody>
      </p:sp>
      <p:sp>
        <p:nvSpPr>
          <p:cNvPr id="46" name="TextBox 98"/>
          <p:cNvSpPr txBox="1"/>
          <p:nvPr/>
        </p:nvSpPr>
        <p:spPr>
          <a:xfrm>
            <a:off x="2653867" y="1687467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通用网管</a:t>
            </a:r>
          </a:p>
        </p:txBody>
      </p:sp>
      <p:sp>
        <p:nvSpPr>
          <p:cNvPr id="47" name="TextBox 98"/>
          <p:cNvSpPr txBox="1"/>
          <p:nvPr/>
        </p:nvSpPr>
        <p:spPr>
          <a:xfrm>
            <a:off x="3928338" y="1687467"/>
            <a:ext cx="114646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8" name="TextBox 98"/>
          <p:cNvSpPr txBox="1"/>
          <p:nvPr/>
        </p:nvSpPr>
        <p:spPr>
          <a:xfrm>
            <a:off x="5344757" y="1691994"/>
            <a:ext cx="9364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9" name="TextBox 98"/>
          <p:cNvSpPr txBox="1"/>
          <p:nvPr/>
        </p:nvSpPr>
        <p:spPr>
          <a:xfrm>
            <a:off x="1154811" y="29592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邮件服务器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09" y="1082071"/>
            <a:ext cx="719803" cy="5904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41" y="1082071"/>
            <a:ext cx="719803" cy="5904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198" y="1082071"/>
            <a:ext cx="719803" cy="5904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589" y="1082071"/>
            <a:ext cx="708480" cy="5904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409" y="2333517"/>
            <a:ext cx="719803" cy="5904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849" y="2333517"/>
            <a:ext cx="719803" cy="590400"/>
          </a:xfrm>
          <a:prstGeom prst="rect">
            <a:avLst/>
          </a:prstGeom>
        </p:spPr>
      </p:pic>
      <p:sp>
        <p:nvSpPr>
          <p:cNvPr id="56" name="TextBox 98"/>
          <p:cNvSpPr txBox="1"/>
          <p:nvPr/>
        </p:nvSpPr>
        <p:spPr>
          <a:xfrm>
            <a:off x="2519165" y="296185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短信服务器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202" y="2333517"/>
            <a:ext cx="719803" cy="590400"/>
          </a:xfrm>
          <a:prstGeom prst="rect">
            <a:avLst/>
          </a:prstGeom>
        </p:spPr>
      </p:pic>
      <p:sp>
        <p:nvSpPr>
          <p:cNvPr id="58" name="TextBox 98"/>
          <p:cNvSpPr txBox="1"/>
          <p:nvPr/>
        </p:nvSpPr>
        <p:spPr>
          <a:xfrm>
            <a:off x="3911510" y="2951312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打印服务器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0556" y="2333517"/>
            <a:ext cx="719803" cy="590400"/>
          </a:xfrm>
          <a:prstGeom prst="rect">
            <a:avLst/>
          </a:prstGeom>
        </p:spPr>
      </p:pic>
      <p:sp>
        <p:nvSpPr>
          <p:cNvPr id="60" name="TextBox 98"/>
          <p:cNvSpPr txBox="1"/>
          <p:nvPr/>
        </p:nvSpPr>
        <p:spPr>
          <a:xfrm>
            <a:off x="5274492" y="2951311"/>
            <a:ext cx="102143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3837" y="1082071"/>
            <a:ext cx="719803" cy="59040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0060" y="1082071"/>
            <a:ext cx="719803" cy="5904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4454" y="1082071"/>
            <a:ext cx="719803" cy="5904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98845" y="1082071"/>
            <a:ext cx="719803" cy="590400"/>
          </a:xfrm>
          <a:prstGeom prst="rect">
            <a:avLst/>
          </a:prstGeom>
        </p:spPr>
      </p:pic>
      <p:sp>
        <p:nvSpPr>
          <p:cNvPr id="65" name="TextBox 98"/>
          <p:cNvSpPr txBox="1"/>
          <p:nvPr/>
        </p:nvSpPr>
        <p:spPr>
          <a:xfrm>
            <a:off x="6623925" y="296185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存储服务器</a:t>
            </a:r>
          </a:p>
        </p:txBody>
      </p:sp>
      <p:sp>
        <p:nvSpPr>
          <p:cNvPr id="66" name="TextBox 98"/>
          <p:cNvSpPr txBox="1"/>
          <p:nvPr/>
        </p:nvSpPr>
        <p:spPr>
          <a:xfrm>
            <a:off x="7984906" y="2964887"/>
            <a:ext cx="104721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67" name="TextBox 98"/>
          <p:cNvSpPr txBox="1"/>
          <p:nvPr/>
        </p:nvSpPr>
        <p:spPr>
          <a:xfrm>
            <a:off x="9426118" y="2961848"/>
            <a:ext cx="9364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68" name="TextBox 98"/>
          <p:cNvSpPr txBox="1"/>
          <p:nvPr/>
        </p:nvSpPr>
        <p:spPr>
          <a:xfrm>
            <a:off x="10794827" y="2950770"/>
            <a:ext cx="9268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69" name="TextBox 98"/>
          <p:cNvSpPr txBox="1"/>
          <p:nvPr/>
        </p:nvSpPr>
        <p:spPr>
          <a:xfrm>
            <a:off x="1350007" y="4208818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虚拟机</a:t>
            </a: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4909" y="2333517"/>
            <a:ext cx="719803" cy="5904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9262" y="2333517"/>
            <a:ext cx="719803" cy="5904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23616" y="2333517"/>
            <a:ext cx="719803" cy="5904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87970" y="2333517"/>
            <a:ext cx="719803" cy="5904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9409" y="3572933"/>
            <a:ext cx="719803" cy="590400"/>
          </a:xfrm>
          <a:prstGeom prst="rect">
            <a:avLst/>
          </a:prstGeom>
        </p:spPr>
      </p:pic>
      <p:sp>
        <p:nvSpPr>
          <p:cNvPr id="75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配套服务器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蓝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7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副标题 2"/>
          <p:cNvSpPr txBox="1">
            <a:spLocks/>
          </p:cNvSpPr>
          <p:nvPr/>
        </p:nvSpPr>
        <p:spPr>
          <a:xfrm>
            <a:off x="491166" y="530409"/>
            <a:ext cx="476611" cy="5349691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74412" y="530409"/>
            <a:ext cx="10737207" cy="534969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98"/>
          <p:cNvSpPr txBox="1"/>
          <p:nvPr/>
        </p:nvSpPr>
        <p:spPr>
          <a:xfrm>
            <a:off x="6582071" y="1687467"/>
            <a:ext cx="118333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2" name="TextBox 98"/>
          <p:cNvSpPr txBox="1"/>
          <p:nvPr/>
        </p:nvSpPr>
        <p:spPr>
          <a:xfrm>
            <a:off x="8040181" y="1687467"/>
            <a:ext cx="10599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3" name="TextBox 98"/>
          <p:cNvSpPr txBox="1"/>
          <p:nvPr/>
        </p:nvSpPr>
        <p:spPr>
          <a:xfrm>
            <a:off x="9280434" y="1694488"/>
            <a:ext cx="12298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4" name="TextBox 98"/>
          <p:cNvSpPr txBox="1"/>
          <p:nvPr/>
        </p:nvSpPr>
        <p:spPr>
          <a:xfrm>
            <a:off x="10500356" y="1694570"/>
            <a:ext cx="124649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日志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告警服务器</a:t>
            </a:r>
          </a:p>
        </p:txBody>
      </p:sp>
      <p:sp>
        <p:nvSpPr>
          <p:cNvPr id="45" name="TextBox 98"/>
          <p:cNvSpPr txBox="1"/>
          <p:nvPr/>
        </p:nvSpPr>
        <p:spPr>
          <a:xfrm>
            <a:off x="1208418" y="16874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通用服务器</a:t>
            </a:r>
          </a:p>
        </p:txBody>
      </p:sp>
      <p:sp>
        <p:nvSpPr>
          <p:cNvPr id="46" name="TextBox 98"/>
          <p:cNvSpPr txBox="1"/>
          <p:nvPr/>
        </p:nvSpPr>
        <p:spPr>
          <a:xfrm>
            <a:off x="2653867" y="1687467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通用网管</a:t>
            </a:r>
          </a:p>
        </p:txBody>
      </p:sp>
      <p:sp>
        <p:nvSpPr>
          <p:cNvPr id="47" name="TextBox 98"/>
          <p:cNvSpPr txBox="1"/>
          <p:nvPr/>
        </p:nvSpPr>
        <p:spPr>
          <a:xfrm>
            <a:off x="3928338" y="1687467"/>
            <a:ext cx="114646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8" name="TextBox 98"/>
          <p:cNvSpPr txBox="1"/>
          <p:nvPr/>
        </p:nvSpPr>
        <p:spPr>
          <a:xfrm>
            <a:off x="5344757" y="1691994"/>
            <a:ext cx="9364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49" name="TextBox 98"/>
          <p:cNvSpPr txBox="1"/>
          <p:nvPr/>
        </p:nvSpPr>
        <p:spPr>
          <a:xfrm>
            <a:off x="1154811" y="29592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邮件服务器</a:t>
            </a:r>
          </a:p>
        </p:txBody>
      </p:sp>
      <p:sp>
        <p:nvSpPr>
          <p:cNvPr id="50" name="TextBox 98"/>
          <p:cNvSpPr txBox="1"/>
          <p:nvPr/>
        </p:nvSpPr>
        <p:spPr>
          <a:xfrm>
            <a:off x="2519165" y="296185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短信服务器</a:t>
            </a:r>
          </a:p>
        </p:txBody>
      </p:sp>
      <p:sp>
        <p:nvSpPr>
          <p:cNvPr id="51" name="TextBox 98"/>
          <p:cNvSpPr txBox="1"/>
          <p:nvPr/>
        </p:nvSpPr>
        <p:spPr>
          <a:xfrm>
            <a:off x="3911510" y="2951312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打印服务器</a:t>
            </a:r>
          </a:p>
        </p:txBody>
      </p:sp>
      <p:sp>
        <p:nvSpPr>
          <p:cNvPr id="52" name="TextBox 98"/>
          <p:cNvSpPr txBox="1"/>
          <p:nvPr/>
        </p:nvSpPr>
        <p:spPr>
          <a:xfrm>
            <a:off x="5274492" y="2951311"/>
            <a:ext cx="102143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53" name="TextBox 98"/>
          <p:cNvSpPr txBox="1"/>
          <p:nvPr/>
        </p:nvSpPr>
        <p:spPr>
          <a:xfrm>
            <a:off x="6623925" y="296185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存储服务器</a:t>
            </a:r>
          </a:p>
        </p:txBody>
      </p:sp>
      <p:sp>
        <p:nvSpPr>
          <p:cNvPr id="54" name="TextBox 98"/>
          <p:cNvSpPr txBox="1"/>
          <p:nvPr/>
        </p:nvSpPr>
        <p:spPr>
          <a:xfrm>
            <a:off x="7984906" y="2964887"/>
            <a:ext cx="104721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55" name="TextBox 98"/>
          <p:cNvSpPr txBox="1"/>
          <p:nvPr/>
        </p:nvSpPr>
        <p:spPr>
          <a:xfrm>
            <a:off x="9426118" y="2961848"/>
            <a:ext cx="9364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56" name="TextBox 98"/>
          <p:cNvSpPr txBox="1"/>
          <p:nvPr/>
        </p:nvSpPr>
        <p:spPr>
          <a:xfrm>
            <a:off x="10794827" y="2950770"/>
            <a:ext cx="9268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57" name="TextBox 98"/>
          <p:cNvSpPr txBox="1"/>
          <p:nvPr/>
        </p:nvSpPr>
        <p:spPr>
          <a:xfrm>
            <a:off x="1350007" y="4208818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虚拟机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80" y="2329928"/>
            <a:ext cx="721020" cy="5904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67" y="1085268"/>
            <a:ext cx="721020" cy="590400"/>
          </a:xfrm>
          <a:prstGeom prst="rect">
            <a:avLst/>
          </a:prstGeom>
        </p:spPr>
      </p:pic>
      <p:pic>
        <p:nvPicPr>
          <p:cNvPr id="60" name="图片 59" descr="通用服务器-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598" y="1085923"/>
            <a:ext cx="720000" cy="589091"/>
          </a:xfrm>
          <a:prstGeom prst="rect">
            <a:avLst/>
          </a:prstGeom>
        </p:spPr>
      </p:pic>
      <p:pic>
        <p:nvPicPr>
          <p:cNvPr id="61" name="图片 60" descr="邮件服务器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9553" y="2334751"/>
            <a:ext cx="720000" cy="589091"/>
          </a:xfrm>
          <a:prstGeom prst="rect">
            <a:avLst/>
          </a:prstGeom>
        </p:spPr>
      </p:pic>
      <p:pic>
        <p:nvPicPr>
          <p:cNvPr id="62" name="图片 61" descr="打印服务器-黄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8781" y="2328455"/>
            <a:ext cx="720000" cy="589091"/>
          </a:xfrm>
          <a:prstGeom prst="rect">
            <a:avLst/>
          </a:prstGeom>
        </p:spPr>
      </p:pic>
      <p:pic>
        <p:nvPicPr>
          <p:cNvPr id="63" name="图片 62" descr="FTP服务器-黄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4862" y="2332073"/>
            <a:ext cx="720000" cy="589091"/>
          </a:xfrm>
          <a:prstGeom prst="rect">
            <a:avLst/>
          </a:prstGeom>
        </p:spPr>
      </p:pic>
      <p:pic>
        <p:nvPicPr>
          <p:cNvPr id="64" name="图片 63" descr="存储服务器-黄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0944" y="2334751"/>
            <a:ext cx="720000" cy="589091"/>
          </a:xfrm>
          <a:prstGeom prst="rect">
            <a:avLst/>
          </a:prstGeom>
        </p:spPr>
      </p:pic>
      <p:pic>
        <p:nvPicPr>
          <p:cNvPr id="65" name="图片 64" descr="Web服务器-黄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7025" y="2337848"/>
            <a:ext cx="720000" cy="589091"/>
          </a:xfrm>
          <a:prstGeom prst="rect">
            <a:avLst/>
          </a:prstGeom>
        </p:spPr>
      </p:pic>
      <p:pic>
        <p:nvPicPr>
          <p:cNvPr id="66" name="图片 65" descr="通用网管-黄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8609" y="1085923"/>
            <a:ext cx="720000" cy="589091"/>
          </a:xfrm>
          <a:prstGeom prst="rect">
            <a:avLst/>
          </a:prstGeom>
        </p:spPr>
      </p:pic>
      <p:pic>
        <p:nvPicPr>
          <p:cNvPr id="67" name="图片 66" descr="交换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94716" y="1085924"/>
            <a:ext cx="719996" cy="589088"/>
          </a:xfrm>
          <a:prstGeom prst="rect">
            <a:avLst/>
          </a:prstGeom>
        </p:spPr>
      </p:pic>
      <p:pic>
        <p:nvPicPr>
          <p:cNvPr id="68" name="图片 67" descr="日志告警服务器-黄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76573" y="1085923"/>
            <a:ext cx="720000" cy="589091"/>
          </a:xfrm>
          <a:prstGeom prst="rect">
            <a:avLst/>
          </a:prstGeom>
        </p:spPr>
      </p:pic>
      <p:pic>
        <p:nvPicPr>
          <p:cNvPr id="69" name="图片 68" descr="交换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13107" y="2337851"/>
            <a:ext cx="719999" cy="589088"/>
          </a:xfrm>
          <a:prstGeom prst="rect">
            <a:avLst/>
          </a:prstGeom>
        </p:spPr>
      </p:pic>
      <p:pic>
        <p:nvPicPr>
          <p:cNvPr id="70" name="图片 69" descr="交换机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0384" y="1085925"/>
            <a:ext cx="719999" cy="589089"/>
          </a:xfrm>
          <a:prstGeom prst="rect">
            <a:avLst/>
          </a:prstGeom>
        </p:spPr>
      </p:pic>
      <p:pic>
        <p:nvPicPr>
          <p:cNvPr id="71" name="图片 70" descr="交换机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538132" y="1085925"/>
            <a:ext cx="719999" cy="589089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90" y="2328455"/>
            <a:ext cx="721020" cy="5904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20" y="1085268"/>
            <a:ext cx="724224" cy="5904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9" y="3590003"/>
            <a:ext cx="721020" cy="590400"/>
          </a:xfrm>
          <a:prstGeom prst="rect">
            <a:avLst/>
          </a:prstGeom>
        </p:spPr>
      </p:pic>
      <p:sp>
        <p:nvSpPr>
          <p:cNvPr id="75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配套服务器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黄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45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98"/>
          <p:cNvSpPr txBox="1"/>
          <p:nvPr/>
        </p:nvSpPr>
        <p:spPr>
          <a:xfrm>
            <a:off x="6582677" y="1662487"/>
            <a:ext cx="118333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98"/>
          <p:cNvSpPr txBox="1"/>
          <p:nvPr/>
        </p:nvSpPr>
        <p:spPr>
          <a:xfrm>
            <a:off x="8032388" y="1665015"/>
            <a:ext cx="10599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98"/>
          <p:cNvSpPr txBox="1"/>
          <p:nvPr/>
        </p:nvSpPr>
        <p:spPr>
          <a:xfrm>
            <a:off x="9298299" y="1665015"/>
            <a:ext cx="12298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98"/>
          <p:cNvSpPr txBox="1"/>
          <p:nvPr/>
        </p:nvSpPr>
        <p:spPr>
          <a:xfrm>
            <a:off x="10704589" y="1662488"/>
            <a:ext cx="109036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日志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告警服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务器</a:t>
            </a:r>
          </a:p>
        </p:txBody>
      </p:sp>
      <p:sp>
        <p:nvSpPr>
          <p:cNvPr id="43" name="TextBox 98"/>
          <p:cNvSpPr txBox="1"/>
          <p:nvPr/>
        </p:nvSpPr>
        <p:spPr>
          <a:xfrm>
            <a:off x="1181574" y="166440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98"/>
          <p:cNvSpPr txBox="1"/>
          <p:nvPr/>
        </p:nvSpPr>
        <p:spPr>
          <a:xfrm>
            <a:off x="2692840" y="1664407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通用网管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98"/>
          <p:cNvSpPr txBox="1"/>
          <p:nvPr/>
        </p:nvSpPr>
        <p:spPr>
          <a:xfrm>
            <a:off x="3891528" y="1664407"/>
            <a:ext cx="114646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98"/>
          <p:cNvSpPr txBox="1"/>
          <p:nvPr/>
        </p:nvSpPr>
        <p:spPr>
          <a:xfrm>
            <a:off x="5333072" y="1662487"/>
            <a:ext cx="9364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7" y="1065879"/>
            <a:ext cx="718055" cy="5904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65" y="1065879"/>
            <a:ext cx="726032" cy="5904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01" y="1065879"/>
            <a:ext cx="708480" cy="5904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385" y="1065879"/>
            <a:ext cx="708480" cy="5904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466" y="2348751"/>
            <a:ext cx="718055" cy="590400"/>
          </a:xfrm>
          <a:prstGeom prst="rect">
            <a:avLst/>
          </a:prstGeom>
        </p:spPr>
      </p:pic>
      <p:sp>
        <p:nvSpPr>
          <p:cNvPr id="52" name="TextBox 98"/>
          <p:cNvSpPr txBox="1"/>
          <p:nvPr/>
        </p:nvSpPr>
        <p:spPr>
          <a:xfrm>
            <a:off x="1199797" y="3012758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邮件服务器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757" y="2348751"/>
            <a:ext cx="708480" cy="590400"/>
          </a:xfrm>
          <a:prstGeom prst="rect">
            <a:avLst/>
          </a:prstGeom>
        </p:spPr>
      </p:pic>
      <p:sp>
        <p:nvSpPr>
          <p:cNvPr id="54" name="TextBox 98"/>
          <p:cNvSpPr txBox="1"/>
          <p:nvPr/>
        </p:nvSpPr>
        <p:spPr>
          <a:xfrm>
            <a:off x="2573287" y="2990755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短信服务器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519" y="2348751"/>
            <a:ext cx="718055" cy="590400"/>
          </a:xfrm>
          <a:prstGeom prst="rect">
            <a:avLst/>
          </a:prstGeom>
        </p:spPr>
      </p:pic>
      <p:sp>
        <p:nvSpPr>
          <p:cNvPr id="56" name="TextBox 98"/>
          <p:cNvSpPr txBox="1"/>
          <p:nvPr/>
        </p:nvSpPr>
        <p:spPr>
          <a:xfrm>
            <a:off x="3946409" y="2986483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打印服务器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5114" y="2348751"/>
            <a:ext cx="718055" cy="590400"/>
          </a:xfrm>
          <a:prstGeom prst="rect">
            <a:avLst/>
          </a:prstGeom>
        </p:spPr>
      </p:pic>
      <p:sp>
        <p:nvSpPr>
          <p:cNvPr id="58" name="TextBox 98"/>
          <p:cNvSpPr txBox="1"/>
          <p:nvPr/>
        </p:nvSpPr>
        <p:spPr>
          <a:xfrm>
            <a:off x="5291280" y="2987567"/>
            <a:ext cx="102143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2169" y="1065879"/>
            <a:ext cx="719803" cy="59040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4276" y="1065879"/>
            <a:ext cx="718055" cy="59040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4635" y="1065879"/>
            <a:ext cx="718055" cy="59040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4992" y="1065879"/>
            <a:ext cx="718055" cy="590400"/>
          </a:xfrm>
          <a:prstGeom prst="rect">
            <a:avLst/>
          </a:prstGeom>
        </p:spPr>
      </p:pic>
      <p:sp>
        <p:nvSpPr>
          <p:cNvPr id="63" name="TextBox 98"/>
          <p:cNvSpPr txBox="1"/>
          <p:nvPr/>
        </p:nvSpPr>
        <p:spPr>
          <a:xfrm>
            <a:off x="6658063" y="2956824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存储服务器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98"/>
          <p:cNvSpPr txBox="1"/>
          <p:nvPr/>
        </p:nvSpPr>
        <p:spPr>
          <a:xfrm>
            <a:off x="8061313" y="2985286"/>
            <a:ext cx="104721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98"/>
          <p:cNvSpPr txBox="1"/>
          <p:nvPr/>
        </p:nvSpPr>
        <p:spPr>
          <a:xfrm>
            <a:off x="9472425" y="2956824"/>
            <a:ext cx="9364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8"/>
          <p:cNvSpPr txBox="1"/>
          <p:nvPr/>
        </p:nvSpPr>
        <p:spPr>
          <a:xfrm>
            <a:off x="10842801" y="2956824"/>
            <a:ext cx="9268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98"/>
          <p:cNvSpPr txBox="1"/>
          <p:nvPr/>
        </p:nvSpPr>
        <p:spPr>
          <a:xfrm>
            <a:off x="1371319" y="4221919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虚拟机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8704" y="2348751"/>
            <a:ext cx="718055" cy="5904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9955" y="2348751"/>
            <a:ext cx="718055" cy="5904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80757" y="2348751"/>
            <a:ext cx="719803" cy="5904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10038" y="2348751"/>
            <a:ext cx="726032" cy="5904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6020" y="3586036"/>
            <a:ext cx="719803" cy="590400"/>
          </a:xfrm>
          <a:prstGeom prst="rect">
            <a:avLst/>
          </a:prstGeom>
        </p:spPr>
      </p:pic>
      <p:sp>
        <p:nvSpPr>
          <p:cNvPr id="73" name="副标题 2"/>
          <p:cNvSpPr txBox="1">
            <a:spLocks/>
          </p:cNvSpPr>
          <p:nvPr/>
        </p:nvSpPr>
        <p:spPr>
          <a:xfrm>
            <a:off x="491166" y="530409"/>
            <a:ext cx="476611" cy="5349691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74412" y="530409"/>
            <a:ext cx="10737207" cy="534969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配套服务器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灰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副标题 2"/>
          <p:cNvSpPr txBox="1">
            <a:spLocks/>
          </p:cNvSpPr>
          <p:nvPr/>
        </p:nvSpPr>
        <p:spPr>
          <a:xfrm>
            <a:off x="472205" y="3573161"/>
            <a:ext cx="476611" cy="1313728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终端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55451" y="3573161"/>
            <a:ext cx="10737207" cy="1313729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8" y="3838860"/>
            <a:ext cx="720000" cy="45428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21" y="3732077"/>
            <a:ext cx="720000" cy="54806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356" y="3732076"/>
            <a:ext cx="361120" cy="585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126" y="3732077"/>
            <a:ext cx="720000" cy="55111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777" y="3732077"/>
            <a:ext cx="432000" cy="42545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700" y="3732076"/>
            <a:ext cx="480000" cy="487741"/>
          </a:xfrm>
          <a:prstGeom prst="rect">
            <a:avLst/>
          </a:prstGeom>
        </p:spPr>
      </p:pic>
      <p:sp>
        <p:nvSpPr>
          <p:cNvPr id="49" name="TextBox 98"/>
          <p:cNvSpPr txBox="1"/>
          <p:nvPr/>
        </p:nvSpPr>
        <p:spPr>
          <a:xfrm>
            <a:off x="1339795" y="4353670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笔记本</a:t>
            </a:r>
          </a:p>
        </p:txBody>
      </p:sp>
      <p:sp>
        <p:nvSpPr>
          <p:cNvPr id="50" name="TextBox 98"/>
          <p:cNvSpPr txBox="1"/>
          <p:nvPr/>
        </p:nvSpPr>
        <p:spPr>
          <a:xfrm>
            <a:off x="2922678" y="4353670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平板</a:t>
            </a:r>
          </a:p>
        </p:txBody>
      </p:sp>
      <p:sp>
        <p:nvSpPr>
          <p:cNvPr id="51" name="TextBox 98"/>
          <p:cNvSpPr txBox="1"/>
          <p:nvPr/>
        </p:nvSpPr>
        <p:spPr>
          <a:xfrm>
            <a:off x="4220026" y="4353670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手机</a:t>
            </a:r>
          </a:p>
        </p:txBody>
      </p:sp>
      <p:sp>
        <p:nvSpPr>
          <p:cNvPr id="52" name="TextBox 98"/>
          <p:cNvSpPr txBox="1"/>
          <p:nvPr/>
        </p:nvSpPr>
        <p:spPr>
          <a:xfrm>
            <a:off x="5516308" y="4353670"/>
            <a:ext cx="82105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PC/Host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98"/>
          <p:cNvSpPr txBox="1"/>
          <p:nvPr/>
        </p:nvSpPr>
        <p:spPr>
          <a:xfrm>
            <a:off x="7150974" y="4353670"/>
            <a:ext cx="47961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盘</a:t>
            </a:r>
          </a:p>
        </p:txBody>
      </p:sp>
      <p:sp>
        <p:nvSpPr>
          <p:cNvPr id="54" name="TextBox 98"/>
          <p:cNvSpPr txBox="1"/>
          <p:nvPr/>
        </p:nvSpPr>
        <p:spPr>
          <a:xfrm>
            <a:off x="8149248" y="4353670"/>
            <a:ext cx="9364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电话</a:t>
            </a:r>
          </a:p>
        </p:txBody>
      </p:sp>
      <p:sp>
        <p:nvSpPr>
          <p:cNvPr id="55" name="副标题 2"/>
          <p:cNvSpPr txBox="1">
            <a:spLocks/>
          </p:cNvSpPr>
          <p:nvPr/>
        </p:nvSpPr>
        <p:spPr>
          <a:xfrm>
            <a:off x="482346" y="1073165"/>
            <a:ext cx="476611" cy="1042809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defPPr>
              <a:defRPr lang="zh-CN"/>
            </a:defPPr>
            <a:lvl1pPr marL="0" marR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09722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1219444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829166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2438888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3048610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3658332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4268053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4877775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物理位置</a:t>
            </a:r>
            <a:endParaRPr kumimoji="0" lang="zh-CN" altLang="zh-C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65592" y="1073165"/>
            <a:ext cx="10737207" cy="1042809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TextBox 98"/>
          <p:cNvSpPr txBox="1"/>
          <p:nvPr/>
        </p:nvSpPr>
        <p:spPr>
          <a:xfrm>
            <a:off x="1235845" y="1748064"/>
            <a:ext cx="9188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总部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一级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5100" y="1171928"/>
            <a:ext cx="719803" cy="5904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896" y="1171928"/>
            <a:ext cx="719803" cy="590400"/>
          </a:xfrm>
          <a:prstGeom prst="rect">
            <a:avLst/>
          </a:prstGeom>
        </p:spPr>
      </p:pic>
      <p:sp>
        <p:nvSpPr>
          <p:cNvPr id="60" name="TextBox 98"/>
          <p:cNvSpPr txBox="1"/>
          <p:nvPr/>
        </p:nvSpPr>
        <p:spPr>
          <a:xfrm>
            <a:off x="2604367" y="1748064"/>
            <a:ext cx="9188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机构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二级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9745" y="1171928"/>
            <a:ext cx="719803" cy="590400"/>
          </a:xfrm>
          <a:prstGeom prst="rect">
            <a:avLst/>
          </a:prstGeom>
        </p:spPr>
      </p:pic>
      <p:sp>
        <p:nvSpPr>
          <p:cNvPr id="62" name="TextBox 98"/>
          <p:cNvSpPr txBox="1"/>
          <p:nvPr/>
        </p:nvSpPr>
        <p:spPr>
          <a:xfrm>
            <a:off x="3959343" y="1748064"/>
            <a:ext cx="9188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分支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三级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0541" y="1171928"/>
            <a:ext cx="719803" cy="590400"/>
          </a:xfrm>
          <a:prstGeom prst="rect">
            <a:avLst/>
          </a:prstGeom>
        </p:spPr>
      </p:pic>
      <p:sp>
        <p:nvSpPr>
          <p:cNvPr id="64" name="TextBox 98"/>
          <p:cNvSpPr txBox="1"/>
          <p:nvPr/>
        </p:nvSpPr>
        <p:spPr>
          <a:xfrm>
            <a:off x="5336493" y="1748064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数据中心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6992" y="1171928"/>
            <a:ext cx="719803" cy="590400"/>
          </a:xfrm>
          <a:prstGeom prst="rect">
            <a:avLst/>
          </a:prstGeom>
        </p:spPr>
      </p:pic>
      <p:sp>
        <p:nvSpPr>
          <p:cNvPr id="66" name="TextBox 98"/>
          <p:cNvSpPr txBox="1"/>
          <p:nvPr/>
        </p:nvSpPr>
        <p:spPr>
          <a:xfrm>
            <a:off x="6702943" y="1748064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离行站点</a:t>
            </a:r>
          </a:p>
        </p:txBody>
      </p:sp>
      <p:sp>
        <p:nvSpPr>
          <p:cNvPr id="67" name="副标题 2"/>
          <p:cNvSpPr txBox="1">
            <a:spLocks/>
          </p:cNvSpPr>
          <p:nvPr/>
        </p:nvSpPr>
        <p:spPr>
          <a:xfrm>
            <a:off x="491166" y="2328213"/>
            <a:ext cx="476611" cy="1042809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defPPr>
              <a:defRPr lang="zh-CN"/>
            </a:defPPr>
            <a:lvl1pPr marL="0" marR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09722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1219444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829166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2438888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3048610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3658332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4268053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4877775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物理位置</a:t>
            </a:r>
            <a:endParaRPr kumimoji="0" lang="zh-CN" altLang="zh-C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074412" y="2328213"/>
            <a:ext cx="10737207" cy="1042809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TextBox 98"/>
          <p:cNvSpPr txBox="1"/>
          <p:nvPr/>
        </p:nvSpPr>
        <p:spPr>
          <a:xfrm>
            <a:off x="1244665" y="3003112"/>
            <a:ext cx="9188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总部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一级</a:t>
            </a:r>
          </a:p>
        </p:txBody>
      </p:sp>
      <p:sp>
        <p:nvSpPr>
          <p:cNvPr id="70" name="TextBox 98"/>
          <p:cNvSpPr txBox="1"/>
          <p:nvPr/>
        </p:nvSpPr>
        <p:spPr>
          <a:xfrm>
            <a:off x="2613187" y="3003112"/>
            <a:ext cx="9188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机构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二级</a:t>
            </a:r>
          </a:p>
        </p:txBody>
      </p:sp>
      <p:sp>
        <p:nvSpPr>
          <p:cNvPr id="71" name="TextBox 98"/>
          <p:cNvSpPr txBox="1"/>
          <p:nvPr/>
        </p:nvSpPr>
        <p:spPr>
          <a:xfrm>
            <a:off x="3968163" y="3003112"/>
            <a:ext cx="91884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分支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三级</a:t>
            </a:r>
          </a:p>
        </p:txBody>
      </p:sp>
      <p:sp>
        <p:nvSpPr>
          <p:cNvPr id="72" name="TextBox 98"/>
          <p:cNvSpPr txBox="1"/>
          <p:nvPr/>
        </p:nvSpPr>
        <p:spPr>
          <a:xfrm>
            <a:off x="5345313" y="3003112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数据中心</a:t>
            </a:r>
          </a:p>
        </p:txBody>
      </p:sp>
      <p:sp>
        <p:nvSpPr>
          <p:cNvPr id="73" name="TextBox 98"/>
          <p:cNvSpPr txBox="1"/>
          <p:nvPr/>
        </p:nvSpPr>
        <p:spPr>
          <a:xfrm>
            <a:off x="6711763" y="3003112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离行站点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62" y="2426976"/>
            <a:ext cx="721020" cy="5904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07" y="2426976"/>
            <a:ext cx="721020" cy="5904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11" y="2426976"/>
            <a:ext cx="721020" cy="5904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87" y="2419844"/>
            <a:ext cx="721020" cy="59040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2" y="2419844"/>
            <a:ext cx="721020" cy="590400"/>
          </a:xfrm>
          <a:prstGeom prst="rect">
            <a:avLst/>
          </a:prstGeom>
        </p:spPr>
      </p:pic>
      <p:sp>
        <p:nvSpPr>
          <p:cNvPr id="79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物理位置、终端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6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6.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区域、序号、角色、流程图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058" y="708895"/>
            <a:ext cx="1404747" cy="6130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888" y="751435"/>
            <a:ext cx="240000" cy="2400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705" y="743935"/>
            <a:ext cx="240000" cy="2400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172" y="750177"/>
            <a:ext cx="240000" cy="2400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206" y="743935"/>
            <a:ext cx="240000" cy="2400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938" y="743935"/>
            <a:ext cx="240000" cy="24000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013" y="1084285"/>
            <a:ext cx="240000" cy="2400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9236" y="1097925"/>
            <a:ext cx="240000" cy="2400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0968" y="1095581"/>
            <a:ext cx="240000" cy="2400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2737" y="1084285"/>
            <a:ext cx="240000" cy="24000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4506" y="1089188"/>
            <a:ext cx="240000" cy="2400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924" y="2075033"/>
            <a:ext cx="540000" cy="6300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0876" y="2075033"/>
            <a:ext cx="555000" cy="64500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0097" y="2075033"/>
            <a:ext cx="540000" cy="63000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1988" y="2075033"/>
            <a:ext cx="579675" cy="628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02300" y="3264221"/>
            <a:ext cx="720000" cy="59056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5497" y="2075033"/>
            <a:ext cx="648451" cy="6288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25266" y="2075033"/>
            <a:ext cx="607840" cy="6288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6585" y="3267540"/>
            <a:ext cx="720000" cy="590561"/>
          </a:xfrm>
          <a:prstGeom prst="rect">
            <a:avLst/>
          </a:prstGeom>
        </p:spPr>
      </p:pic>
      <p:sp>
        <p:nvSpPr>
          <p:cNvPr id="91" name="矩形 90"/>
          <p:cNvSpPr>
            <a:spLocks/>
          </p:cNvSpPr>
          <p:nvPr/>
        </p:nvSpPr>
        <p:spPr bwMode="auto">
          <a:xfrm>
            <a:off x="1377457" y="730712"/>
            <a:ext cx="720000" cy="600000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2734237" y="715171"/>
            <a:ext cx="720000" cy="600000"/>
          </a:xfrm>
          <a:prstGeom prst="rect">
            <a:avLst/>
          </a:prstGeom>
          <a:solidFill>
            <a:srgbClr val="F6EDE9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流程图: 数据 92"/>
          <p:cNvSpPr/>
          <p:nvPr/>
        </p:nvSpPr>
        <p:spPr bwMode="auto">
          <a:xfrm>
            <a:off x="5147681" y="724908"/>
            <a:ext cx="1640235" cy="600000"/>
          </a:xfrm>
          <a:prstGeom prst="flowChartInputOutput">
            <a:avLst/>
          </a:prstGeom>
          <a:solidFill>
            <a:srgbClr val="F6EDE9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副标题 2"/>
          <p:cNvSpPr txBox="1">
            <a:spLocks/>
          </p:cNvSpPr>
          <p:nvPr/>
        </p:nvSpPr>
        <p:spPr>
          <a:xfrm>
            <a:off x="491166" y="480460"/>
            <a:ext cx="476611" cy="1232563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defPPr>
              <a:defRPr lang="zh-CN"/>
            </a:defPPr>
            <a:lvl1pPr marL="0" marR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09722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1219444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829166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2438888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3048610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3658332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4268053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4877775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区域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序号</a:t>
            </a:r>
            <a:endParaRPr kumimoji="0" lang="zh-CN" altLang="zh-C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74412" y="478127"/>
            <a:ext cx="10737207" cy="1234896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4105022" y="730712"/>
            <a:ext cx="720000" cy="600000"/>
          </a:xfrm>
          <a:prstGeom prst="rect">
            <a:avLst/>
          </a:prstGeom>
          <a:solidFill>
            <a:srgbClr val="E7F5FC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7" name="TextBox 98"/>
          <p:cNvSpPr txBox="1"/>
          <p:nvPr/>
        </p:nvSpPr>
        <p:spPr>
          <a:xfrm>
            <a:off x="1423768" y="1330712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区域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2773806" y="1321894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区域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74834" y="1325724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区域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8"/>
          <p:cNvSpPr txBox="1"/>
          <p:nvPr/>
        </p:nvSpPr>
        <p:spPr>
          <a:xfrm>
            <a:off x="5243759" y="1316218"/>
            <a:ext cx="111601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101" name="TextBox 98"/>
          <p:cNvSpPr txBox="1"/>
          <p:nvPr/>
        </p:nvSpPr>
        <p:spPr>
          <a:xfrm>
            <a:off x="6617080" y="1316218"/>
            <a:ext cx="121058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Underlay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102" name="TextBox 98"/>
          <p:cNvSpPr txBox="1"/>
          <p:nvPr/>
        </p:nvSpPr>
        <p:spPr>
          <a:xfrm>
            <a:off x="9054075" y="1337262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序号</a:t>
            </a:r>
          </a:p>
        </p:txBody>
      </p:sp>
      <p:sp>
        <p:nvSpPr>
          <p:cNvPr id="103" name="副标题 2"/>
          <p:cNvSpPr txBox="1">
            <a:spLocks/>
          </p:cNvSpPr>
          <p:nvPr/>
        </p:nvSpPr>
        <p:spPr>
          <a:xfrm>
            <a:off x="491166" y="1947367"/>
            <a:ext cx="476611" cy="2457532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用户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074412" y="1947367"/>
            <a:ext cx="10737207" cy="2457533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TextBox 98"/>
          <p:cNvSpPr txBox="1"/>
          <p:nvPr/>
        </p:nvSpPr>
        <p:spPr>
          <a:xfrm>
            <a:off x="1199343" y="270490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系统管理员</a:t>
            </a:r>
          </a:p>
        </p:txBody>
      </p:sp>
      <p:sp>
        <p:nvSpPr>
          <p:cNvPr id="106" name="TextBox 98"/>
          <p:cNvSpPr txBox="1"/>
          <p:nvPr/>
        </p:nvSpPr>
        <p:spPr>
          <a:xfrm>
            <a:off x="2549357" y="2704900"/>
            <a:ext cx="10695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管理员</a:t>
            </a:r>
          </a:p>
        </p:txBody>
      </p:sp>
      <p:sp>
        <p:nvSpPr>
          <p:cNvPr id="107" name="TextBox 98"/>
          <p:cNvSpPr txBox="1"/>
          <p:nvPr/>
        </p:nvSpPr>
        <p:spPr>
          <a:xfrm>
            <a:off x="3922622" y="270490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租户管理员</a:t>
            </a:r>
          </a:p>
        </p:txBody>
      </p:sp>
      <p:sp>
        <p:nvSpPr>
          <p:cNvPr id="108" name="TextBox 98"/>
          <p:cNvSpPr txBox="1"/>
          <p:nvPr/>
        </p:nvSpPr>
        <p:spPr>
          <a:xfrm>
            <a:off x="5397946" y="270490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只读用户</a:t>
            </a:r>
          </a:p>
        </p:txBody>
      </p:sp>
      <p:sp>
        <p:nvSpPr>
          <p:cNvPr id="109" name="TextBox 98"/>
          <p:cNvSpPr txBox="1"/>
          <p:nvPr/>
        </p:nvSpPr>
        <p:spPr>
          <a:xfrm>
            <a:off x="1227650" y="3916731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网络管理员</a:t>
            </a:r>
          </a:p>
        </p:txBody>
      </p:sp>
      <p:sp>
        <p:nvSpPr>
          <p:cNvPr id="110" name="TextBox 98"/>
          <p:cNvSpPr txBox="1"/>
          <p:nvPr/>
        </p:nvSpPr>
        <p:spPr>
          <a:xfrm>
            <a:off x="2587835" y="3916731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设备管理员</a:t>
            </a:r>
          </a:p>
        </p:txBody>
      </p:sp>
      <p:sp>
        <p:nvSpPr>
          <p:cNvPr id="111" name="TextBox 98"/>
          <p:cNvSpPr txBox="1"/>
          <p:nvPr/>
        </p:nvSpPr>
        <p:spPr>
          <a:xfrm>
            <a:off x="3856469" y="3916731"/>
            <a:ext cx="12137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站点开局人员</a:t>
            </a:r>
          </a:p>
        </p:txBody>
      </p:sp>
      <p:sp>
        <p:nvSpPr>
          <p:cNvPr id="112" name="TextBox 98"/>
          <p:cNvSpPr txBox="1"/>
          <p:nvPr/>
        </p:nvSpPr>
        <p:spPr>
          <a:xfrm>
            <a:off x="6755660" y="2704900"/>
            <a:ext cx="62228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黑客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98"/>
          <p:cNvSpPr txBox="1"/>
          <p:nvPr/>
        </p:nvSpPr>
        <p:spPr>
          <a:xfrm>
            <a:off x="8228903" y="2704900"/>
            <a:ext cx="62228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黑客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33157" y="3269033"/>
            <a:ext cx="720000" cy="590561"/>
          </a:xfrm>
          <a:prstGeom prst="rect">
            <a:avLst/>
          </a:prstGeom>
        </p:spPr>
      </p:pic>
      <p:sp>
        <p:nvSpPr>
          <p:cNvPr id="115" name="副标题 2"/>
          <p:cNvSpPr txBox="1">
            <a:spLocks/>
          </p:cNvSpPr>
          <p:nvPr/>
        </p:nvSpPr>
        <p:spPr>
          <a:xfrm>
            <a:off x="491166" y="4673198"/>
            <a:ext cx="476611" cy="1541193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defPPr>
              <a:defRPr lang="zh-CN"/>
            </a:defPPr>
            <a:lvl1pPr marL="0" marR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09722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1219444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829166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2438888" indent="0" algn="ctr" defTabSz="1219444" eaLnBrk="1" latinLnBrk="0" hangingPunct="1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3048610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3658332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4268053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4877775" indent="0" algn="ctr" defTabSz="1219444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流程图</a:t>
            </a:r>
            <a:endParaRPr kumimoji="0" lang="zh-CN" altLang="zh-C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074412" y="4673199"/>
            <a:ext cx="10737207" cy="1541192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7" name="圆角矩形 116"/>
          <p:cNvSpPr/>
          <p:nvPr/>
        </p:nvSpPr>
        <p:spPr bwMode="auto">
          <a:xfrm>
            <a:off x="1371664" y="4901119"/>
            <a:ext cx="1107125" cy="345440"/>
          </a:xfrm>
          <a:prstGeom prst="roundRect">
            <a:avLst/>
          </a:prstGeom>
          <a:solidFill>
            <a:srgbClr val="5187D9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必选</a:t>
            </a:r>
          </a:p>
        </p:txBody>
      </p:sp>
      <p:sp>
        <p:nvSpPr>
          <p:cNvPr id="118" name="圆角矩形 117"/>
          <p:cNvSpPr/>
          <p:nvPr/>
        </p:nvSpPr>
        <p:spPr bwMode="auto">
          <a:xfrm>
            <a:off x="2861716" y="4888485"/>
            <a:ext cx="1107125" cy="345440"/>
          </a:xfrm>
          <a:prstGeom prst="roundRect">
            <a:avLst/>
          </a:prstGeom>
          <a:solidFill>
            <a:srgbClr val="C7E6FF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600" dirty="0">
                <a:solidFill>
                  <a:srgbClr val="5187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必选子项</a:t>
            </a:r>
          </a:p>
        </p:txBody>
      </p:sp>
      <p:sp>
        <p:nvSpPr>
          <p:cNvPr id="119" name="圆角矩形 118"/>
          <p:cNvSpPr/>
          <p:nvPr/>
        </p:nvSpPr>
        <p:spPr bwMode="auto">
          <a:xfrm>
            <a:off x="4355635" y="4903524"/>
            <a:ext cx="1107125" cy="345440"/>
          </a:xfrm>
          <a:prstGeom prst="roundRect">
            <a:avLst/>
          </a:prstGeom>
          <a:solidFill>
            <a:srgbClr val="8C8E8E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</a:t>
            </a:r>
          </a:p>
        </p:txBody>
      </p:sp>
      <p:sp>
        <p:nvSpPr>
          <p:cNvPr id="120" name="圆角矩形 119"/>
          <p:cNvSpPr/>
          <p:nvPr/>
        </p:nvSpPr>
        <p:spPr bwMode="auto">
          <a:xfrm>
            <a:off x="5845687" y="4903524"/>
            <a:ext cx="1107125" cy="345440"/>
          </a:xfrm>
          <a:prstGeom prst="roundRect">
            <a:avLst/>
          </a:prstGeom>
          <a:solidFill>
            <a:srgbClr val="E1E1E1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600" dirty="0">
                <a:solidFill>
                  <a:srgbClr val="5187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可选子项</a:t>
            </a:r>
          </a:p>
        </p:txBody>
      </p:sp>
      <p:sp>
        <p:nvSpPr>
          <p:cNvPr id="121" name="流程图: 终止 120"/>
          <p:cNvSpPr/>
          <p:nvPr/>
        </p:nvSpPr>
        <p:spPr bwMode="auto">
          <a:xfrm>
            <a:off x="7335739" y="4903524"/>
            <a:ext cx="1029593" cy="345440"/>
          </a:xfrm>
          <a:prstGeom prst="flowChartTerminator">
            <a:avLst/>
          </a:prstGeom>
          <a:solidFill>
            <a:srgbClr val="5288DA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122" name="流程图: 终止 121"/>
          <p:cNvSpPr/>
          <p:nvPr/>
        </p:nvSpPr>
        <p:spPr bwMode="auto">
          <a:xfrm>
            <a:off x="8718751" y="4901119"/>
            <a:ext cx="1029593" cy="345440"/>
          </a:xfrm>
          <a:prstGeom prst="flowChartTerminator">
            <a:avLst/>
          </a:prstGeom>
          <a:solidFill>
            <a:srgbClr val="5288DA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</a:t>
            </a:r>
          </a:p>
        </p:txBody>
      </p:sp>
      <p:sp>
        <p:nvSpPr>
          <p:cNvPr id="123" name="下箭头 122"/>
          <p:cNvSpPr/>
          <p:nvPr/>
        </p:nvSpPr>
        <p:spPr bwMode="auto">
          <a:xfrm>
            <a:off x="1765506" y="5602125"/>
            <a:ext cx="215153" cy="425652"/>
          </a:xfrm>
          <a:prstGeom prst="downArrow">
            <a:avLst/>
          </a:prstGeom>
          <a:solidFill>
            <a:srgbClr val="5BA7F2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24" name="下箭头 123"/>
          <p:cNvSpPr/>
          <p:nvPr/>
        </p:nvSpPr>
        <p:spPr bwMode="auto">
          <a:xfrm rot="16200000">
            <a:off x="3311667" y="5602123"/>
            <a:ext cx="215153" cy="425652"/>
          </a:xfrm>
          <a:prstGeom prst="downArrow">
            <a:avLst/>
          </a:prstGeom>
          <a:solidFill>
            <a:srgbClr val="46B6FF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25" name="直接箭头连接符 124"/>
          <p:cNvCxnSpPr/>
          <p:nvPr/>
        </p:nvCxnSpPr>
        <p:spPr bwMode="auto">
          <a:xfrm>
            <a:off x="4945368" y="5508132"/>
            <a:ext cx="0" cy="522568"/>
          </a:xfrm>
          <a:prstGeom prst="straightConnector1">
            <a:avLst/>
          </a:prstGeom>
          <a:noFill/>
          <a:ln w="9525" cap="flat" cmpd="sng" algn="ctr">
            <a:solidFill>
              <a:srgbClr val="6990AA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流程图: 联系 125"/>
          <p:cNvSpPr/>
          <p:nvPr/>
        </p:nvSpPr>
        <p:spPr bwMode="auto">
          <a:xfrm>
            <a:off x="6319796" y="5665596"/>
            <a:ext cx="250219" cy="240000"/>
          </a:xfrm>
          <a:prstGeom prst="flowChartConnector">
            <a:avLst/>
          </a:prstGeom>
          <a:solidFill>
            <a:srgbClr val="4E92D1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zh-CN" altLang="en-US" sz="120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127" name="流程图: 决策 126"/>
          <p:cNvSpPr/>
          <p:nvPr/>
        </p:nvSpPr>
        <p:spPr bwMode="auto">
          <a:xfrm>
            <a:off x="7335739" y="5643353"/>
            <a:ext cx="1422401" cy="394769"/>
          </a:xfrm>
          <a:prstGeom prst="flowChartDecision">
            <a:avLst/>
          </a:prstGeom>
          <a:solidFill>
            <a:srgbClr val="548BDA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判断框</a:t>
            </a:r>
          </a:p>
        </p:txBody>
      </p:sp>
      <p:sp>
        <p:nvSpPr>
          <p:cNvPr id="128" name="TextBox 98"/>
          <p:cNvSpPr txBox="1"/>
          <p:nvPr/>
        </p:nvSpPr>
        <p:spPr>
          <a:xfrm>
            <a:off x="5238457" y="3944416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网络管理员</a:t>
            </a:r>
          </a:p>
        </p:txBody>
      </p:sp>
      <p:sp>
        <p:nvSpPr>
          <p:cNvPr id="129" name="TextBox 98"/>
          <p:cNvSpPr txBox="1"/>
          <p:nvPr/>
        </p:nvSpPr>
        <p:spPr>
          <a:xfrm>
            <a:off x="6598642" y="3944416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设备管理员</a:t>
            </a:r>
          </a:p>
        </p:txBody>
      </p:sp>
      <p:sp>
        <p:nvSpPr>
          <p:cNvPr id="130" name="TextBox 98"/>
          <p:cNvSpPr txBox="1"/>
          <p:nvPr/>
        </p:nvSpPr>
        <p:spPr>
          <a:xfrm>
            <a:off x="7867276" y="3944416"/>
            <a:ext cx="12137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站点开局人员</a:t>
            </a: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72" y="3291340"/>
            <a:ext cx="721020" cy="590400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44" y="3291340"/>
            <a:ext cx="721020" cy="590400"/>
          </a:xfrm>
          <a:prstGeom prst="rect">
            <a:avLst/>
          </a:prstGeom>
        </p:spPr>
      </p:pic>
      <p:pic>
        <p:nvPicPr>
          <p:cNvPr id="133" name="图片 132" descr="交换机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113108" y="3291341"/>
            <a:ext cx="719999" cy="589089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48" y="1037655"/>
            <a:ext cx="356283" cy="292800"/>
          </a:xfrm>
          <a:prstGeom prst="rect">
            <a:avLst/>
          </a:prstGeom>
        </p:spPr>
      </p:pic>
      <p:sp>
        <p:nvSpPr>
          <p:cNvPr id="135" name="TextBox 98"/>
          <p:cNvSpPr txBox="1"/>
          <p:nvPr/>
        </p:nvSpPr>
        <p:spPr>
          <a:xfrm>
            <a:off x="10346838" y="784659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98"/>
          <p:cNvSpPr txBox="1"/>
          <p:nvPr/>
        </p:nvSpPr>
        <p:spPr>
          <a:xfrm>
            <a:off x="10346836" y="1288280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图片 1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946" y="532076"/>
            <a:ext cx="360239" cy="291961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06" y="521300"/>
            <a:ext cx="356284" cy="292800"/>
          </a:xfrm>
          <a:prstGeom prst="rect">
            <a:avLst/>
          </a:prstGeom>
        </p:spPr>
      </p:pic>
      <p:sp>
        <p:nvSpPr>
          <p:cNvPr id="139" name="TextBox 98"/>
          <p:cNvSpPr txBox="1"/>
          <p:nvPr/>
        </p:nvSpPr>
        <p:spPr>
          <a:xfrm>
            <a:off x="10895464" y="775060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故障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</a:t>
            </a:r>
            <a:endParaRPr kumimoji="0" lang="zh-CN" altLang="en-US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10D792-4102-9E49-9911-6FCBEA89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620" y="1614488"/>
            <a:ext cx="10122060" cy="3013725"/>
          </a:xfrm>
        </p:spPr>
        <p:txBody>
          <a:bodyPr/>
          <a:lstStyle/>
          <a:p>
            <a:pPr marL="14287" indent="0">
              <a:lnSpc>
                <a:spcPct val="20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一、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SD-WAN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解决方案图标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indent="0">
              <a:lnSpc>
                <a:spcPct val="20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二、通用图标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indent="0">
              <a:lnSpc>
                <a:spcPct val="20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三、典型组网</a:t>
            </a:r>
          </a:p>
          <a:p>
            <a:pPr marL="14287" indent="0">
              <a:lnSpc>
                <a:spcPct val="200000"/>
              </a:lnSpc>
              <a:buNone/>
            </a:pP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98"/>
          <p:cNvSpPr txBox="1"/>
          <p:nvPr/>
        </p:nvSpPr>
        <p:spPr>
          <a:xfrm>
            <a:off x="585633" y="1432561"/>
            <a:ext cx="95616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机械电表</a:t>
            </a:r>
          </a:p>
        </p:txBody>
      </p:sp>
      <p:sp>
        <p:nvSpPr>
          <p:cNvPr id="135" name="TextBox 100"/>
          <p:cNvSpPr txBox="1"/>
          <p:nvPr/>
        </p:nvSpPr>
        <p:spPr>
          <a:xfrm>
            <a:off x="1960285" y="1432561"/>
            <a:ext cx="109728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DLMS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电表</a:t>
            </a:r>
          </a:p>
        </p:txBody>
      </p:sp>
      <p:sp>
        <p:nvSpPr>
          <p:cNvPr id="136" name="TextBox 101"/>
          <p:cNvSpPr txBox="1"/>
          <p:nvPr/>
        </p:nvSpPr>
        <p:spPr>
          <a:xfrm>
            <a:off x="3358772" y="1432561"/>
            <a:ext cx="127338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ModBus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电表</a:t>
            </a:r>
          </a:p>
        </p:txBody>
      </p:sp>
      <p:sp>
        <p:nvSpPr>
          <p:cNvPr id="137" name="TextBox 104"/>
          <p:cNvSpPr txBox="1"/>
          <p:nvPr/>
        </p:nvSpPr>
        <p:spPr>
          <a:xfrm>
            <a:off x="4961073" y="1432561"/>
            <a:ext cx="94598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单相电表</a:t>
            </a:r>
          </a:p>
        </p:txBody>
      </p:sp>
      <p:sp>
        <p:nvSpPr>
          <p:cNvPr id="138" name="TextBox 106"/>
          <p:cNvSpPr txBox="1"/>
          <p:nvPr/>
        </p:nvSpPr>
        <p:spPr>
          <a:xfrm>
            <a:off x="6363487" y="1432561"/>
            <a:ext cx="97346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三相电表</a:t>
            </a:r>
          </a:p>
        </p:txBody>
      </p:sp>
      <p:sp>
        <p:nvSpPr>
          <p:cNvPr id="139" name="TextBox 107"/>
          <p:cNvSpPr txBox="1"/>
          <p:nvPr/>
        </p:nvSpPr>
        <p:spPr>
          <a:xfrm>
            <a:off x="7826738" y="1432561"/>
            <a:ext cx="7958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机</a:t>
            </a:r>
          </a:p>
        </p:txBody>
      </p:sp>
      <p:sp>
        <p:nvSpPr>
          <p:cNvPr id="140" name="矩形 139"/>
          <p:cNvSpPr/>
          <p:nvPr/>
        </p:nvSpPr>
        <p:spPr>
          <a:xfrm>
            <a:off x="9042581" y="1432560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电量检测模块</a:t>
            </a:r>
          </a:p>
        </p:txBody>
      </p:sp>
      <p:sp>
        <p:nvSpPr>
          <p:cNvPr id="141" name="矩形 140"/>
          <p:cNvSpPr/>
          <p:nvPr/>
        </p:nvSpPr>
        <p:spPr>
          <a:xfrm>
            <a:off x="11008517" y="1432560"/>
            <a:ext cx="41229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CT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55112" y="2949670"/>
            <a:ext cx="40267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PT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2129334" y="2949670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变压器</a:t>
            </a:r>
          </a:p>
        </p:txBody>
      </p:sp>
      <p:sp>
        <p:nvSpPr>
          <p:cNvPr id="144" name="矩形 143"/>
          <p:cNvSpPr/>
          <p:nvPr/>
        </p:nvSpPr>
        <p:spPr>
          <a:xfrm>
            <a:off x="3701368" y="2949670"/>
            <a:ext cx="5277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路灯</a:t>
            </a:r>
          </a:p>
        </p:txBody>
      </p:sp>
      <p:sp>
        <p:nvSpPr>
          <p:cNvPr id="145" name="矩形 144"/>
          <p:cNvSpPr/>
          <p:nvPr/>
        </p:nvSpPr>
        <p:spPr>
          <a:xfrm>
            <a:off x="4797997" y="2949670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湿温度传感器</a:t>
            </a:r>
          </a:p>
        </p:txBody>
      </p:sp>
      <p:sp>
        <p:nvSpPr>
          <p:cNvPr id="146" name="矩形 145"/>
          <p:cNvSpPr/>
          <p:nvPr/>
        </p:nvSpPr>
        <p:spPr>
          <a:xfrm>
            <a:off x="6299643" y="2949670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人体计数器</a:t>
            </a:r>
          </a:p>
        </p:txBody>
      </p:sp>
      <p:sp>
        <p:nvSpPr>
          <p:cNvPr id="147" name="矩形 146"/>
          <p:cNvSpPr/>
          <p:nvPr/>
        </p:nvSpPr>
        <p:spPr>
          <a:xfrm>
            <a:off x="7503097" y="2949670"/>
            <a:ext cx="138531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微波物体探测器</a:t>
            </a:r>
          </a:p>
        </p:txBody>
      </p:sp>
      <p:sp>
        <p:nvSpPr>
          <p:cNvPr id="148" name="矩形 147"/>
          <p:cNvSpPr/>
          <p:nvPr/>
        </p:nvSpPr>
        <p:spPr>
          <a:xfrm>
            <a:off x="9128075" y="2949670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红外转发器</a:t>
            </a:r>
          </a:p>
        </p:txBody>
      </p:sp>
      <p:sp>
        <p:nvSpPr>
          <p:cNvPr id="149" name="矩形 148"/>
          <p:cNvSpPr/>
          <p:nvPr/>
        </p:nvSpPr>
        <p:spPr>
          <a:xfrm>
            <a:off x="10839668" y="2949670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温控器</a:t>
            </a:r>
          </a:p>
        </p:txBody>
      </p:sp>
      <p:sp>
        <p:nvSpPr>
          <p:cNvPr id="150" name="矩形 149"/>
          <p:cNvSpPr/>
          <p:nvPr/>
        </p:nvSpPr>
        <p:spPr>
          <a:xfrm>
            <a:off x="598633" y="443358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智能插座</a:t>
            </a:r>
          </a:p>
        </p:txBody>
      </p:sp>
      <p:sp>
        <p:nvSpPr>
          <p:cNvPr id="151" name="矩形 150"/>
          <p:cNvSpPr/>
          <p:nvPr/>
        </p:nvSpPr>
        <p:spPr>
          <a:xfrm>
            <a:off x="2129334" y="4433588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冷水表</a:t>
            </a:r>
          </a:p>
        </p:txBody>
      </p:sp>
      <p:sp>
        <p:nvSpPr>
          <p:cNvPr id="152" name="矩形 151"/>
          <p:cNvSpPr/>
          <p:nvPr/>
        </p:nvSpPr>
        <p:spPr>
          <a:xfrm>
            <a:off x="3615874" y="4433588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热水表</a:t>
            </a:r>
          </a:p>
        </p:txBody>
      </p:sp>
      <p:sp>
        <p:nvSpPr>
          <p:cNvPr id="153" name="矩形 152"/>
          <p:cNvSpPr/>
          <p:nvPr/>
        </p:nvSpPr>
        <p:spPr>
          <a:xfrm>
            <a:off x="4797997" y="4433588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三相负荷开关</a:t>
            </a:r>
          </a:p>
        </p:txBody>
      </p:sp>
      <p:sp>
        <p:nvSpPr>
          <p:cNvPr id="154" name="矩形 153"/>
          <p:cNvSpPr/>
          <p:nvPr/>
        </p:nvSpPr>
        <p:spPr>
          <a:xfrm>
            <a:off x="6385137" y="443358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调光开关</a:t>
            </a:r>
          </a:p>
        </p:txBody>
      </p:sp>
      <p:sp>
        <p:nvSpPr>
          <p:cNvPr id="155" name="矩形 154"/>
          <p:cNvSpPr/>
          <p:nvPr/>
        </p:nvSpPr>
        <p:spPr>
          <a:xfrm>
            <a:off x="7930566" y="4433588"/>
            <a:ext cx="5277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电灯</a:t>
            </a:r>
          </a:p>
        </p:txBody>
      </p:sp>
      <p:sp>
        <p:nvSpPr>
          <p:cNvPr id="156" name="矩形 155"/>
          <p:cNvSpPr/>
          <p:nvPr/>
        </p:nvSpPr>
        <p:spPr>
          <a:xfrm>
            <a:off x="9213569" y="443358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墙面开关</a:t>
            </a:r>
          </a:p>
        </p:txBody>
      </p:sp>
      <p:sp>
        <p:nvSpPr>
          <p:cNvPr id="157" name="矩形 156"/>
          <p:cNvSpPr/>
          <p:nvPr/>
        </p:nvSpPr>
        <p:spPr>
          <a:xfrm>
            <a:off x="10754175" y="443358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电子标签</a:t>
            </a:r>
          </a:p>
        </p:txBody>
      </p:sp>
      <p:sp>
        <p:nvSpPr>
          <p:cNvPr id="158" name="矩形 157"/>
          <p:cNvSpPr/>
          <p:nvPr/>
        </p:nvSpPr>
        <p:spPr>
          <a:xfrm>
            <a:off x="598633" y="5810839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视频网关</a:t>
            </a:r>
          </a:p>
        </p:txBody>
      </p:sp>
      <p:sp>
        <p:nvSpPr>
          <p:cNvPr id="159" name="矩形 158"/>
          <p:cNvSpPr/>
          <p:nvPr/>
        </p:nvSpPr>
        <p:spPr>
          <a:xfrm>
            <a:off x="1872854" y="5810839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空气净化设备</a:t>
            </a:r>
          </a:p>
        </p:txBody>
      </p:sp>
      <p:sp>
        <p:nvSpPr>
          <p:cNvPr id="160" name="矩形 159"/>
          <p:cNvSpPr/>
          <p:nvPr/>
        </p:nvSpPr>
        <p:spPr>
          <a:xfrm>
            <a:off x="3359394" y="5810839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热水器控制器</a:t>
            </a:r>
          </a:p>
        </p:txBody>
      </p:sp>
      <p:sp>
        <p:nvSpPr>
          <p:cNvPr id="161" name="矩形 160"/>
          <p:cNvSpPr/>
          <p:nvPr/>
        </p:nvSpPr>
        <p:spPr>
          <a:xfrm>
            <a:off x="4883491" y="5810839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负载均衡器</a:t>
            </a:r>
          </a:p>
        </p:txBody>
      </p:sp>
      <p:sp>
        <p:nvSpPr>
          <p:cNvPr id="162" name="矩形 161"/>
          <p:cNvSpPr/>
          <p:nvPr/>
        </p:nvSpPr>
        <p:spPr>
          <a:xfrm>
            <a:off x="6299643" y="5810839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路灯控制器</a:t>
            </a:r>
          </a:p>
        </p:txBody>
      </p:sp>
      <p:sp>
        <p:nvSpPr>
          <p:cNvPr id="163" name="矩形 162"/>
          <p:cNvSpPr/>
          <p:nvPr/>
        </p:nvSpPr>
        <p:spPr>
          <a:xfrm>
            <a:off x="7588592" y="5810839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风管机控制器</a:t>
            </a:r>
          </a:p>
        </p:txBody>
      </p:sp>
      <p:sp>
        <p:nvSpPr>
          <p:cNvPr id="164" name="矩形 163"/>
          <p:cNvSpPr/>
          <p:nvPr/>
        </p:nvSpPr>
        <p:spPr>
          <a:xfrm>
            <a:off x="9042581" y="5810839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单控单调模块</a:t>
            </a:r>
          </a:p>
        </p:txBody>
      </p:sp>
      <p:pic>
        <p:nvPicPr>
          <p:cNvPr id="165" name="Picture 2" descr="E:\2016.01\1.12 扁平化图标\蓝色\AR-蓝色最新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16" y="497277"/>
            <a:ext cx="720000" cy="589091"/>
          </a:xfrm>
          <a:prstGeom prst="rect">
            <a:avLst/>
          </a:prstGeom>
          <a:noFill/>
        </p:spPr>
      </p:pic>
      <p:pic>
        <p:nvPicPr>
          <p:cNvPr id="166" name="Picture 3" descr="E:\2016.01\1.12 扁平化图标\蓝色\AR-蓝色最新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925" y="515337"/>
            <a:ext cx="720000" cy="589091"/>
          </a:xfrm>
          <a:prstGeom prst="rect">
            <a:avLst/>
          </a:prstGeom>
          <a:noFill/>
        </p:spPr>
      </p:pic>
      <p:pic>
        <p:nvPicPr>
          <p:cNvPr id="167" name="Picture 4" descr="E:\2016.01\1.12 扁平化图标\蓝色\AR-蓝色最新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465" y="515338"/>
            <a:ext cx="720000" cy="583565"/>
          </a:xfrm>
          <a:prstGeom prst="rect">
            <a:avLst/>
          </a:prstGeom>
          <a:noFill/>
        </p:spPr>
      </p:pic>
      <p:pic>
        <p:nvPicPr>
          <p:cNvPr id="168" name="Picture 5" descr="E:\2016.01\1.12 扁平化图标\蓝色\AR-蓝色最新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068" y="515337"/>
            <a:ext cx="720000" cy="589091"/>
          </a:xfrm>
          <a:prstGeom prst="rect">
            <a:avLst/>
          </a:prstGeom>
          <a:noFill/>
        </p:spPr>
      </p:pic>
      <p:pic>
        <p:nvPicPr>
          <p:cNvPr id="169" name="Picture 6" descr="E:\2016.01\1.12 扁平化图标\蓝色\AR-蓝色最新-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4662" y="515337"/>
            <a:ext cx="720000" cy="589091"/>
          </a:xfrm>
          <a:prstGeom prst="rect">
            <a:avLst/>
          </a:prstGeom>
          <a:noFill/>
        </p:spPr>
      </p:pic>
      <p:pic>
        <p:nvPicPr>
          <p:cNvPr id="170" name="Picture 7" descr="E:\2016.01\1.12 扁平化图标\蓝色\AR-蓝色最新-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52" y="515337"/>
            <a:ext cx="720000" cy="589091"/>
          </a:xfrm>
          <a:prstGeom prst="rect">
            <a:avLst/>
          </a:prstGeom>
          <a:noFill/>
        </p:spPr>
      </p:pic>
      <p:pic>
        <p:nvPicPr>
          <p:cNvPr id="171" name="Picture 8" descr="E:\2016.01\1.12 扁平化图标\蓝色\AR-蓝色最新-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90220" y="515337"/>
            <a:ext cx="720000" cy="589091"/>
          </a:xfrm>
          <a:prstGeom prst="rect">
            <a:avLst/>
          </a:prstGeom>
          <a:noFill/>
        </p:spPr>
      </p:pic>
      <p:pic>
        <p:nvPicPr>
          <p:cNvPr id="172" name="Picture 9" descr="E:\2016.01\1.12 扁平化图标\蓝色\AR-蓝色最新-0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59258" y="515337"/>
            <a:ext cx="720000" cy="589091"/>
          </a:xfrm>
          <a:prstGeom prst="rect">
            <a:avLst/>
          </a:prstGeom>
          <a:noFill/>
        </p:spPr>
      </p:pic>
      <p:pic>
        <p:nvPicPr>
          <p:cNvPr id="173" name="Picture 10" descr="E:\2016.01\1.12 扁平化图标\蓝色\AR-蓝色最新-1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59258" y="2095781"/>
            <a:ext cx="720000" cy="589091"/>
          </a:xfrm>
          <a:prstGeom prst="rect">
            <a:avLst/>
          </a:prstGeom>
          <a:noFill/>
        </p:spPr>
      </p:pic>
      <p:pic>
        <p:nvPicPr>
          <p:cNvPr id="174" name="Picture 11" descr="E:\2016.01\1.12 扁平化图标\蓝色\AR-蓝色最新-0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3716" y="2095781"/>
            <a:ext cx="720000" cy="589091"/>
          </a:xfrm>
          <a:prstGeom prst="rect">
            <a:avLst/>
          </a:prstGeom>
          <a:noFill/>
        </p:spPr>
      </p:pic>
      <p:pic>
        <p:nvPicPr>
          <p:cNvPr id="175" name="Picture 12" descr="E:\2016.01\1.12 扁平化图标\蓝色\AR-蓝色最新-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8925" y="2095781"/>
            <a:ext cx="720000" cy="589091"/>
          </a:xfrm>
          <a:prstGeom prst="rect">
            <a:avLst/>
          </a:prstGeom>
          <a:noFill/>
        </p:spPr>
      </p:pic>
      <p:pic>
        <p:nvPicPr>
          <p:cNvPr id="176" name="Picture 13" descr="E:\2016.01\1.12 扁平化图标\蓝色\AR-蓝色最新-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465" y="2095781"/>
            <a:ext cx="720000" cy="589091"/>
          </a:xfrm>
          <a:prstGeom prst="rect">
            <a:avLst/>
          </a:prstGeom>
          <a:noFill/>
        </p:spPr>
      </p:pic>
      <p:pic>
        <p:nvPicPr>
          <p:cNvPr id="177" name="Picture 14" descr="E:\2016.01\1.12 扁平化图标\蓝色\AR-蓝色最新-1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4068" y="2095781"/>
            <a:ext cx="720000" cy="589091"/>
          </a:xfrm>
          <a:prstGeom prst="rect">
            <a:avLst/>
          </a:prstGeom>
          <a:noFill/>
        </p:spPr>
      </p:pic>
      <p:pic>
        <p:nvPicPr>
          <p:cNvPr id="178" name="Picture 15" descr="E:\2016.01\1.12 扁平化图标\蓝色\AR-蓝色最新-1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90220" y="2095781"/>
            <a:ext cx="720000" cy="589091"/>
          </a:xfrm>
          <a:prstGeom prst="rect">
            <a:avLst/>
          </a:prstGeom>
          <a:noFill/>
        </p:spPr>
      </p:pic>
      <p:pic>
        <p:nvPicPr>
          <p:cNvPr id="179" name="Picture 16" descr="E:\2016.01\1.12 扁平化图标\蓝色\AR-蓝色最新-1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64662" y="2095781"/>
            <a:ext cx="720000" cy="589091"/>
          </a:xfrm>
          <a:prstGeom prst="rect">
            <a:avLst/>
          </a:prstGeom>
          <a:noFill/>
        </p:spPr>
      </p:pic>
      <p:pic>
        <p:nvPicPr>
          <p:cNvPr id="180" name="Picture 17" descr="E:\2016.01\1.12 扁平化图标\蓝色\AR-蓝色最新-1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318652" y="2095781"/>
            <a:ext cx="720000" cy="589091"/>
          </a:xfrm>
          <a:prstGeom prst="rect">
            <a:avLst/>
          </a:prstGeom>
          <a:noFill/>
        </p:spPr>
      </p:pic>
      <p:pic>
        <p:nvPicPr>
          <p:cNvPr id="181" name="Picture 18" descr="E:\2016.01\1.12 扁平化图标\蓝色\AR-蓝色最新-2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318652" y="3461327"/>
            <a:ext cx="720000" cy="589091"/>
          </a:xfrm>
          <a:prstGeom prst="rect">
            <a:avLst/>
          </a:prstGeom>
          <a:noFill/>
        </p:spPr>
      </p:pic>
      <p:pic>
        <p:nvPicPr>
          <p:cNvPr id="182" name="Picture 19" descr="E:\2016.01\1.12 扁平化图标\蓝色\AR-蓝色最新-17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3716" y="3461327"/>
            <a:ext cx="720000" cy="589091"/>
          </a:xfrm>
          <a:prstGeom prst="rect">
            <a:avLst/>
          </a:prstGeom>
          <a:noFill/>
        </p:spPr>
      </p:pic>
      <p:pic>
        <p:nvPicPr>
          <p:cNvPr id="183" name="Picture 20" descr="E:\2016.01\1.12 扁平化图标\蓝色\AR-蓝色最新-18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8925" y="3461327"/>
            <a:ext cx="720000" cy="589091"/>
          </a:xfrm>
          <a:prstGeom prst="rect">
            <a:avLst/>
          </a:prstGeom>
          <a:noFill/>
        </p:spPr>
      </p:pic>
      <p:pic>
        <p:nvPicPr>
          <p:cNvPr id="184" name="Picture 21" descr="E:\2016.01\1.12 扁平化图标\蓝色\AR-蓝色最新-19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35465" y="3461327"/>
            <a:ext cx="720000" cy="589091"/>
          </a:xfrm>
          <a:prstGeom prst="rect">
            <a:avLst/>
          </a:prstGeom>
          <a:noFill/>
        </p:spPr>
      </p:pic>
      <p:pic>
        <p:nvPicPr>
          <p:cNvPr id="185" name="Picture 22" descr="E:\2016.01\1.12 扁平化图标\蓝色\AR-蓝色最新-20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4068" y="3461327"/>
            <a:ext cx="720000" cy="589091"/>
          </a:xfrm>
          <a:prstGeom prst="rect">
            <a:avLst/>
          </a:prstGeom>
          <a:noFill/>
        </p:spPr>
      </p:pic>
      <p:pic>
        <p:nvPicPr>
          <p:cNvPr id="186" name="Picture 23" descr="E:\2016.01\1.12 扁平化图标\蓝色\AR-蓝色最新-21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90220" y="3461327"/>
            <a:ext cx="720000" cy="589091"/>
          </a:xfrm>
          <a:prstGeom prst="rect">
            <a:avLst/>
          </a:prstGeom>
          <a:noFill/>
        </p:spPr>
      </p:pic>
      <p:pic>
        <p:nvPicPr>
          <p:cNvPr id="187" name="Picture 24" descr="E:\2016.01\1.12 扁平化图标\蓝色\AR-蓝色最新-22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64662" y="3461327"/>
            <a:ext cx="720000" cy="589091"/>
          </a:xfrm>
          <a:prstGeom prst="rect">
            <a:avLst/>
          </a:prstGeom>
          <a:noFill/>
        </p:spPr>
      </p:pic>
      <p:pic>
        <p:nvPicPr>
          <p:cNvPr id="188" name="Picture 25" descr="E:\2016.01\1.12 扁平化图标\蓝色\AR-蓝色最新-24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859258" y="3461327"/>
            <a:ext cx="720000" cy="589091"/>
          </a:xfrm>
          <a:prstGeom prst="rect">
            <a:avLst/>
          </a:prstGeom>
          <a:noFill/>
        </p:spPr>
      </p:pic>
      <p:pic>
        <p:nvPicPr>
          <p:cNvPr id="189" name="Picture 26" descr="E:\2016.01\1.12 扁平化图标\蓝色\AR-蓝色最新-31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318652" y="4874491"/>
            <a:ext cx="720000" cy="589091"/>
          </a:xfrm>
          <a:prstGeom prst="rect">
            <a:avLst/>
          </a:prstGeom>
          <a:noFill/>
        </p:spPr>
      </p:pic>
      <p:pic>
        <p:nvPicPr>
          <p:cNvPr id="190" name="Picture 27" descr="E:\2016.01\1.12 扁平化图标\蓝色\AR-蓝色最新-25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3716" y="4874491"/>
            <a:ext cx="720000" cy="589091"/>
          </a:xfrm>
          <a:prstGeom prst="rect">
            <a:avLst/>
          </a:prstGeom>
          <a:noFill/>
        </p:spPr>
      </p:pic>
      <p:pic>
        <p:nvPicPr>
          <p:cNvPr id="191" name="Picture 28" descr="E:\2016.01\1.12 扁平化图标\蓝色\AR-蓝色最新-26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148925" y="4874491"/>
            <a:ext cx="720000" cy="589091"/>
          </a:xfrm>
          <a:prstGeom prst="rect">
            <a:avLst/>
          </a:prstGeom>
          <a:noFill/>
        </p:spPr>
      </p:pic>
      <p:pic>
        <p:nvPicPr>
          <p:cNvPr id="192" name="Picture 29" descr="E:\2016.01\1.12 扁平化图标\蓝色\AR-蓝色最新-27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635465" y="4874491"/>
            <a:ext cx="720000" cy="589091"/>
          </a:xfrm>
          <a:prstGeom prst="rect">
            <a:avLst/>
          </a:prstGeom>
          <a:noFill/>
        </p:spPr>
      </p:pic>
      <p:pic>
        <p:nvPicPr>
          <p:cNvPr id="193" name="Picture 30" descr="E:\2016.01\1.12 扁平化图标\蓝色\AR-蓝色最新-28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074068" y="4939145"/>
            <a:ext cx="720000" cy="589091"/>
          </a:xfrm>
          <a:prstGeom prst="rect">
            <a:avLst/>
          </a:prstGeom>
          <a:noFill/>
        </p:spPr>
      </p:pic>
      <p:pic>
        <p:nvPicPr>
          <p:cNvPr id="194" name="Picture 31" descr="E:\2016.01\1.12 扁平化图标\蓝色\AR-蓝色最新-29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490220" y="4920673"/>
            <a:ext cx="720000" cy="589091"/>
          </a:xfrm>
          <a:prstGeom prst="rect">
            <a:avLst/>
          </a:prstGeom>
          <a:noFill/>
        </p:spPr>
      </p:pic>
      <p:pic>
        <p:nvPicPr>
          <p:cNvPr id="195" name="Picture 32" descr="E:\2016.01\1.12 扁平化图标\蓝色\AR-蓝色最新-30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864662" y="4874491"/>
            <a:ext cx="720000" cy="589091"/>
          </a:xfrm>
          <a:prstGeom prst="rect">
            <a:avLst/>
          </a:prstGeom>
          <a:noFill/>
        </p:spPr>
      </p:pic>
      <p:sp>
        <p:nvSpPr>
          <p:cNvPr id="196" name="矩形 195"/>
          <p:cNvSpPr/>
          <p:nvPr/>
        </p:nvSpPr>
        <p:spPr>
          <a:xfrm>
            <a:off x="10548698" y="5810839"/>
            <a:ext cx="13411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亮度运动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二合一探测器</a:t>
            </a:r>
          </a:p>
        </p:txBody>
      </p:sp>
      <p:pic>
        <p:nvPicPr>
          <p:cNvPr id="197" name="Picture 33" descr="E:\2016.01\1.12 扁平化图标\蓝色\AR-蓝色最新-32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0859258" y="4859303"/>
            <a:ext cx="720000" cy="589091"/>
          </a:xfrm>
          <a:prstGeom prst="rect">
            <a:avLst/>
          </a:prstGeom>
          <a:noFill/>
        </p:spPr>
      </p:pic>
      <p:cxnSp>
        <p:nvCxnSpPr>
          <p:cNvPr id="198" name="直接连接符 197"/>
          <p:cNvCxnSpPr>
            <a:endCxn id="165" idx="1"/>
          </p:cNvCxnSpPr>
          <p:nvPr/>
        </p:nvCxnSpPr>
        <p:spPr bwMode="auto">
          <a:xfrm flipV="1">
            <a:off x="-244858" y="791823"/>
            <a:ext cx="948573" cy="58909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943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 109"/>
          <p:cNvSpPr/>
          <p:nvPr/>
        </p:nvSpPr>
        <p:spPr>
          <a:xfrm>
            <a:off x="910429" y="1761608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变电站</a:t>
            </a:r>
          </a:p>
        </p:txBody>
      </p:sp>
      <p:sp>
        <p:nvSpPr>
          <p:cNvPr id="111" name="矩形 110"/>
          <p:cNvSpPr/>
          <p:nvPr/>
        </p:nvSpPr>
        <p:spPr>
          <a:xfrm>
            <a:off x="2125333" y="1761608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物联通用平台</a:t>
            </a:r>
          </a:p>
        </p:txBody>
      </p:sp>
      <p:sp>
        <p:nvSpPr>
          <p:cNvPr id="112" name="矩形 111"/>
          <p:cNvSpPr/>
          <p:nvPr/>
        </p:nvSpPr>
        <p:spPr>
          <a:xfrm>
            <a:off x="3667120" y="1761608"/>
            <a:ext cx="117532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AMI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主站系统</a:t>
            </a:r>
          </a:p>
        </p:txBody>
      </p:sp>
      <p:sp>
        <p:nvSpPr>
          <p:cNvPr id="113" name="矩形 112"/>
          <p:cNvSpPr/>
          <p:nvPr/>
        </p:nvSpPr>
        <p:spPr>
          <a:xfrm>
            <a:off x="5364622" y="176160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通信模块</a:t>
            </a:r>
          </a:p>
        </p:txBody>
      </p:sp>
      <p:sp>
        <p:nvSpPr>
          <p:cNvPr id="114" name="矩形 113"/>
          <p:cNvSpPr/>
          <p:nvPr/>
        </p:nvSpPr>
        <p:spPr>
          <a:xfrm>
            <a:off x="6944521" y="176160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存储系统</a:t>
            </a:r>
          </a:p>
        </p:txBody>
      </p:sp>
      <p:sp>
        <p:nvSpPr>
          <p:cNvPr id="115" name="矩形 114"/>
          <p:cNvSpPr/>
          <p:nvPr/>
        </p:nvSpPr>
        <p:spPr>
          <a:xfrm>
            <a:off x="8585898" y="176160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应用软件</a:t>
            </a:r>
          </a:p>
        </p:txBody>
      </p:sp>
      <p:sp>
        <p:nvSpPr>
          <p:cNvPr id="116" name="矩形 115"/>
          <p:cNvSpPr/>
          <p:nvPr/>
        </p:nvSpPr>
        <p:spPr>
          <a:xfrm>
            <a:off x="816387" y="3336308"/>
            <a:ext cx="100059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ZigBee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/RF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467307" y="3336308"/>
            <a:ext cx="5277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连接</a:t>
            </a:r>
          </a:p>
        </p:txBody>
      </p:sp>
      <p:sp>
        <p:nvSpPr>
          <p:cNvPr id="118" name="矩形 117"/>
          <p:cNvSpPr/>
          <p:nvPr/>
        </p:nvSpPr>
        <p:spPr>
          <a:xfrm>
            <a:off x="3724829" y="3336308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通用路由器</a:t>
            </a:r>
          </a:p>
        </p:txBody>
      </p:sp>
      <p:sp>
        <p:nvSpPr>
          <p:cNvPr id="119" name="矩形 118"/>
          <p:cNvSpPr/>
          <p:nvPr/>
        </p:nvSpPr>
        <p:spPr>
          <a:xfrm>
            <a:off x="5108140" y="3336308"/>
            <a:ext cx="138531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通用路由器故障</a:t>
            </a:r>
          </a:p>
        </p:txBody>
      </p:sp>
      <p:sp>
        <p:nvSpPr>
          <p:cNvPr id="120" name="矩形 119"/>
          <p:cNvSpPr/>
          <p:nvPr/>
        </p:nvSpPr>
        <p:spPr>
          <a:xfrm>
            <a:off x="6944521" y="333630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阻塞端口</a:t>
            </a:r>
          </a:p>
        </p:txBody>
      </p:sp>
      <p:sp>
        <p:nvSpPr>
          <p:cNvPr id="121" name="矩形 120"/>
          <p:cNvSpPr/>
          <p:nvPr/>
        </p:nvSpPr>
        <p:spPr>
          <a:xfrm>
            <a:off x="8585898" y="333630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备份端口</a:t>
            </a:r>
          </a:p>
        </p:txBody>
      </p:sp>
      <p:sp>
        <p:nvSpPr>
          <p:cNvPr id="122" name="矩形 121"/>
          <p:cNvSpPr/>
          <p:nvPr/>
        </p:nvSpPr>
        <p:spPr>
          <a:xfrm>
            <a:off x="10292416" y="3336308"/>
            <a:ext cx="62388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环回 </a:t>
            </a:r>
          </a:p>
        </p:txBody>
      </p:sp>
      <p:pic>
        <p:nvPicPr>
          <p:cNvPr id="123" name="Picture 3" descr="E:\2016.01\1.12 扁平化图标\蓝色\AR-蓝色最新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404" y="637257"/>
            <a:ext cx="720000" cy="589091"/>
          </a:xfrm>
          <a:prstGeom prst="rect">
            <a:avLst/>
          </a:prstGeom>
          <a:noFill/>
        </p:spPr>
      </p:pic>
      <p:pic>
        <p:nvPicPr>
          <p:cNvPr id="124" name="Picture 4" descr="E:\2016.01\1.12 扁平化图标\蓝色\AR-蓝色最新-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405" y="637257"/>
            <a:ext cx="720000" cy="589091"/>
          </a:xfrm>
          <a:prstGeom prst="rect">
            <a:avLst/>
          </a:prstGeom>
          <a:noFill/>
        </p:spPr>
      </p:pic>
      <p:pic>
        <p:nvPicPr>
          <p:cNvPr id="125" name="Picture 5" descr="E:\2016.01\1.12 扁平化图标\蓝色\AR-蓝色最新-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9705" y="637257"/>
            <a:ext cx="720000" cy="589091"/>
          </a:xfrm>
          <a:prstGeom prst="rect">
            <a:avLst/>
          </a:prstGeom>
          <a:noFill/>
        </p:spPr>
      </p:pic>
      <p:pic>
        <p:nvPicPr>
          <p:cNvPr id="126" name="Picture 6" descr="E:\2016.01\1.12 扁平化图标\蓝色\AR-蓝色最新-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9604" y="637257"/>
            <a:ext cx="720000" cy="589091"/>
          </a:xfrm>
          <a:prstGeom prst="rect">
            <a:avLst/>
          </a:prstGeom>
          <a:noFill/>
        </p:spPr>
      </p:pic>
      <p:pic>
        <p:nvPicPr>
          <p:cNvPr id="127" name="Picture 7" descr="E:\2016.01\1.12 扁平化图标\蓝色\AR-蓝色最新-3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0981" y="637257"/>
            <a:ext cx="720000" cy="589091"/>
          </a:xfrm>
          <a:prstGeom prst="rect">
            <a:avLst/>
          </a:prstGeom>
          <a:noFill/>
        </p:spPr>
      </p:pic>
      <p:pic>
        <p:nvPicPr>
          <p:cNvPr id="128" name="Picture 8" descr="E:\2016.01\1.12 扁平化图标\蓝色\AR-蓝色最新-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0020" y="587587"/>
            <a:ext cx="720000" cy="589091"/>
          </a:xfrm>
          <a:prstGeom prst="rect">
            <a:avLst/>
          </a:prstGeom>
          <a:noFill/>
        </p:spPr>
      </p:pic>
      <p:pic>
        <p:nvPicPr>
          <p:cNvPr id="129" name="Picture 9" descr="E:\2016.01\1.12 扁平化图标\蓝色\AR-蓝色最新-4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64985" y="2366715"/>
            <a:ext cx="720000" cy="589091"/>
          </a:xfrm>
          <a:prstGeom prst="rect">
            <a:avLst/>
          </a:prstGeom>
          <a:noFill/>
        </p:spPr>
      </p:pic>
      <p:pic>
        <p:nvPicPr>
          <p:cNvPr id="130" name="Picture 10" descr="E:\2016.01\1.12 扁平化图标\蓝色\AR-蓝色最新-3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1404" y="2366715"/>
            <a:ext cx="720000" cy="589091"/>
          </a:xfrm>
          <a:prstGeom prst="rect">
            <a:avLst/>
          </a:prstGeom>
          <a:noFill/>
        </p:spPr>
      </p:pic>
      <p:pic>
        <p:nvPicPr>
          <p:cNvPr id="131" name="Picture 11" descr="E:\2016.01\1.12 扁平化图标\蓝色\AR-蓝色最新-39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933283" y="2366715"/>
            <a:ext cx="713473" cy="589091"/>
          </a:xfrm>
          <a:prstGeom prst="rect">
            <a:avLst/>
          </a:prstGeom>
          <a:noFill/>
        </p:spPr>
      </p:pic>
      <p:pic>
        <p:nvPicPr>
          <p:cNvPr id="132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5405" y="2366715"/>
            <a:ext cx="720000" cy="589091"/>
          </a:xfrm>
          <a:prstGeom prst="rect">
            <a:avLst/>
          </a:prstGeom>
          <a:noFill/>
        </p:spPr>
      </p:pic>
      <p:pic>
        <p:nvPicPr>
          <p:cNvPr id="133" name="Picture 13" descr="E:\2016.01\1.12 扁平化图标\蓝色\AR-蓝色最新-4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69705" y="2366715"/>
            <a:ext cx="720000" cy="589091"/>
          </a:xfrm>
          <a:prstGeom prst="rect">
            <a:avLst/>
          </a:prstGeom>
          <a:noFill/>
        </p:spPr>
      </p:pic>
      <p:pic>
        <p:nvPicPr>
          <p:cNvPr id="134" name="Picture 14" descr="E:\2016.01\1.12 扁平化图标\蓝色\AR-蓝色最新-4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49604" y="2366715"/>
            <a:ext cx="720000" cy="589091"/>
          </a:xfrm>
          <a:prstGeom prst="rect">
            <a:avLst/>
          </a:prstGeom>
          <a:noFill/>
        </p:spPr>
      </p:pic>
      <p:pic>
        <p:nvPicPr>
          <p:cNvPr id="135" name="Picture 15" descr="E:\2016.01\1.12 扁平化图标\蓝色\AR-蓝色最新-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0981" y="2366715"/>
            <a:ext cx="720000" cy="589091"/>
          </a:xfrm>
          <a:prstGeom prst="rect">
            <a:avLst/>
          </a:prstGeom>
          <a:noFill/>
        </p:spPr>
      </p:pic>
      <p:pic>
        <p:nvPicPr>
          <p:cNvPr id="136" name="Picture 2" descr="E:\2016.01\1.12 扁平化图标\蓝色\AR-蓝色最新-47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0020" y="4051300"/>
            <a:ext cx="720000" cy="589091"/>
          </a:xfrm>
          <a:prstGeom prst="rect">
            <a:avLst/>
          </a:prstGeom>
          <a:noFill/>
        </p:spPr>
      </p:pic>
      <p:sp>
        <p:nvSpPr>
          <p:cNvPr id="137" name="矩形 136"/>
          <p:cNvSpPr/>
          <p:nvPr/>
        </p:nvSpPr>
        <p:spPr>
          <a:xfrm>
            <a:off x="824937" y="4796808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家庭网关</a:t>
            </a:r>
          </a:p>
        </p:txBody>
      </p:sp>
      <p:pic>
        <p:nvPicPr>
          <p:cNvPr id="138" name="图片 137" descr="交换机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96003" y="4049185"/>
            <a:ext cx="719996" cy="589087"/>
          </a:xfrm>
          <a:prstGeom prst="rect">
            <a:avLst/>
          </a:prstGeom>
        </p:spPr>
      </p:pic>
      <p:sp>
        <p:nvSpPr>
          <p:cNvPr id="139" name="TextBox 30"/>
          <p:cNvSpPr txBox="1"/>
          <p:nvPr/>
        </p:nvSpPr>
        <p:spPr>
          <a:xfrm>
            <a:off x="2204621" y="4696886"/>
            <a:ext cx="926857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Agile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Controller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0" name="图片 139" descr="交换机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83764" y="4030134"/>
            <a:ext cx="720000" cy="589089"/>
          </a:xfrm>
          <a:prstGeom prst="rect">
            <a:avLst/>
          </a:prstGeom>
        </p:spPr>
      </p:pic>
      <p:sp>
        <p:nvSpPr>
          <p:cNvPr id="141" name="TextBox 32"/>
          <p:cNvSpPr txBox="1"/>
          <p:nvPr/>
        </p:nvSpPr>
        <p:spPr>
          <a:xfrm>
            <a:off x="3733209" y="4677836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RADIUS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服务器组件</a:t>
            </a:r>
          </a:p>
        </p:txBody>
      </p:sp>
      <p:pic>
        <p:nvPicPr>
          <p:cNvPr id="142" name="图片 141" descr="交换机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53862" y="4036484"/>
            <a:ext cx="719999" cy="589089"/>
          </a:xfrm>
          <a:prstGeom prst="rect">
            <a:avLst/>
          </a:prstGeom>
        </p:spPr>
      </p:pic>
      <p:sp>
        <p:nvSpPr>
          <p:cNvPr id="143" name="TextBox 47"/>
          <p:cNvSpPr txBox="1"/>
          <p:nvPr/>
        </p:nvSpPr>
        <p:spPr>
          <a:xfrm>
            <a:off x="4955759" y="4734986"/>
            <a:ext cx="15617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Web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浏览器客户端</a:t>
            </a:r>
          </a:p>
        </p:txBody>
      </p:sp>
      <p:pic>
        <p:nvPicPr>
          <p:cNvPr id="144" name="图片 143" descr="交换机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689803" y="5318413"/>
            <a:ext cx="719999" cy="589089"/>
          </a:xfrm>
          <a:prstGeom prst="rect">
            <a:avLst/>
          </a:prstGeom>
        </p:spPr>
      </p:pic>
      <p:sp>
        <p:nvSpPr>
          <p:cNvPr id="145" name="TextBox 49"/>
          <p:cNvSpPr txBox="1"/>
          <p:nvPr/>
        </p:nvSpPr>
        <p:spPr>
          <a:xfrm>
            <a:off x="8547301" y="5970695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云管理平台</a:t>
            </a:r>
          </a:p>
        </p:txBody>
      </p:sp>
      <p:pic>
        <p:nvPicPr>
          <p:cNvPr id="146" name="图片 145" descr="交换机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79030" y="5313872"/>
            <a:ext cx="719999" cy="589089"/>
          </a:xfrm>
          <a:prstGeom prst="rect">
            <a:avLst/>
          </a:prstGeom>
        </p:spPr>
      </p:pic>
      <p:sp>
        <p:nvSpPr>
          <p:cNvPr id="147" name="TextBox 51"/>
          <p:cNvSpPr txBox="1"/>
          <p:nvPr/>
        </p:nvSpPr>
        <p:spPr>
          <a:xfrm>
            <a:off x="5336527" y="5961572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云交换机</a:t>
            </a:r>
          </a:p>
        </p:txBody>
      </p:sp>
      <p:pic>
        <p:nvPicPr>
          <p:cNvPr id="148" name="图片 147" descr="交换机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05244" y="5322222"/>
            <a:ext cx="719999" cy="589089"/>
          </a:xfrm>
          <a:prstGeom prst="rect">
            <a:avLst/>
          </a:prstGeom>
        </p:spPr>
      </p:pic>
      <p:sp>
        <p:nvSpPr>
          <p:cNvPr id="149" name="TextBox 53"/>
          <p:cNvSpPr txBox="1"/>
          <p:nvPr/>
        </p:nvSpPr>
        <p:spPr>
          <a:xfrm>
            <a:off x="799573" y="5919239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云路由器</a:t>
            </a:r>
          </a:p>
        </p:txBody>
      </p:sp>
      <p:pic>
        <p:nvPicPr>
          <p:cNvPr id="150" name="图片 149" descr="交换机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352172" y="5322762"/>
            <a:ext cx="719999" cy="589089"/>
          </a:xfrm>
          <a:prstGeom prst="rect">
            <a:avLst/>
          </a:prstGeom>
        </p:spPr>
      </p:pic>
      <p:sp>
        <p:nvSpPr>
          <p:cNvPr id="151" name="TextBox 55"/>
          <p:cNvSpPr txBox="1"/>
          <p:nvPr/>
        </p:nvSpPr>
        <p:spPr>
          <a:xfrm>
            <a:off x="2264306" y="5919239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云防火墙</a:t>
            </a:r>
          </a:p>
        </p:txBody>
      </p:sp>
      <p:pic>
        <p:nvPicPr>
          <p:cNvPr id="152" name="图片 151" descr="交换机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103133" y="5322762"/>
            <a:ext cx="720000" cy="589089"/>
          </a:xfrm>
          <a:prstGeom prst="rect">
            <a:avLst/>
          </a:prstGeom>
        </p:spPr>
      </p:pic>
      <p:sp>
        <p:nvSpPr>
          <p:cNvPr id="153" name="TextBox 57"/>
          <p:cNvSpPr txBox="1"/>
          <p:nvPr/>
        </p:nvSpPr>
        <p:spPr>
          <a:xfrm>
            <a:off x="6859030" y="5962228"/>
            <a:ext cx="12137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第三方云平台</a:t>
            </a:r>
          </a:p>
        </p:txBody>
      </p:sp>
      <p:pic>
        <p:nvPicPr>
          <p:cNvPr id="154" name="图片 153" descr="交换机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5877" y="5310062"/>
            <a:ext cx="720000" cy="589089"/>
          </a:xfrm>
          <a:prstGeom prst="rect">
            <a:avLst/>
          </a:prstGeom>
        </p:spPr>
      </p:pic>
      <p:sp>
        <p:nvSpPr>
          <p:cNvPr id="155" name="TextBox 59"/>
          <p:cNvSpPr txBox="1"/>
          <p:nvPr/>
        </p:nvSpPr>
        <p:spPr>
          <a:xfrm>
            <a:off x="3982705" y="5941062"/>
            <a:ext cx="58381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6" name="图片 155" descr="交换机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092922" y="4048529"/>
            <a:ext cx="720000" cy="589089"/>
          </a:xfrm>
          <a:prstGeom prst="rect">
            <a:avLst/>
          </a:prstGeom>
        </p:spPr>
      </p:pic>
      <p:sp>
        <p:nvSpPr>
          <p:cNvPr id="157" name="TextBox 61"/>
          <p:cNvSpPr txBox="1"/>
          <p:nvPr/>
        </p:nvSpPr>
        <p:spPr>
          <a:xfrm>
            <a:off x="7051420" y="4696230"/>
            <a:ext cx="6992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虚拟机</a:t>
            </a:r>
          </a:p>
        </p:txBody>
      </p:sp>
      <p:pic>
        <p:nvPicPr>
          <p:cNvPr id="158" name="图片 157" descr="交换机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694222" y="4042180"/>
            <a:ext cx="719999" cy="589089"/>
          </a:xfrm>
          <a:prstGeom prst="rect">
            <a:avLst/>
          </a:prstGeom>
        </p:spPr>
      </p:pic>
      <p:sp>
        <p:nvSpPr>
          <p:cNvPr id="159" name="TextBox 63"/>
          <p:cNvSpPr txBox="1"/>
          <p:nvPr/>
        </p:nvSpPr>
        <p:spPr>
          <a:xfrm>
            <a:off x="8571650" y="469623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虚拟化平台</a:t>
            </a:r>
          </a:p>
        </p:txBody>
      </p:sp>
      <p:sp>
        <p:nvSpPr>
          <p:cNvPr id="160" name="TextBox 64"/>
          <p:cNvSpPr txBox="1"/>
          <p:nvPr/>
        </p:nvSpPr>
        <p:spPr>
          <a:xfrm>
            <a:off x="10179899" y="4652435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通用网管</a:t>
            </a:r>
          </a:p>
        </p:txBody>
      </p:sp>
      <p:pic>
        <p:nvPicPr>
          <p:cNvPr id="161" name="图片 160" descr="通用网管-蓝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268214" y="4029785"/>
            <a:ext cx="720000" cy="589091"/>
          </a:xfrm>
          <a:prstGeom prst="rect">
            <a:avLst/>
          </a:prstGeom>
        </p:spPr>
      </p:pic>
      <p:pic>
        <p:nvPicPr>
          <p:cNvPr id="162" name="图片 161" descr="交换机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282698" y="5319185"/>
            <a:ext cx="720000" cy="589089"/>
          </a:xfrm>
          <a:prstGeom prst="rect">
            <a:avLst/>
          </a:prstGeom>
        </p:spPr>
      </p:pic>
      <p:sp>
        <p:nvSpPr>
          <p:cNvPr id="163" name="TextBox 67"/>
          <p:cNvSpPr txBox="1"/>
          <p:nvPr/>
        </p:nvSpPr>
        <p:spPr>
          <a:xfrm>
            <a:off x="10272276" y="5966886"/>
            <a:ext cx="6992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</p:spTree>
    <p:extLst>
      <p:ext uri="{BB962C8B-B14F-4D97-AF65-F5344CB8AC3E}">
        <p14:creationId xmlns:p14="http://schemas.microsoft.com/office/powerpoint/2010/main" val="262121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111" descr="交换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234" y="607485"/>
            <a:ext cx="719999" cy="589089"/>
          </a:xfrm>
          <a:prstGeom prst="rect">
            <a:avLst/>
          </a:prstGeom>
        </p:spPr>
      </p:pic>
      <p:sp>
        <p:nvSpPr>
          <p:cNvPr id="113" name="TextBox 3"/>
          <p:cNvSpPr txBox="1"/>
          <p:nvPr/>
        </p:nvSpPr>
        <p:spPr>
          <a:xfrm>
            <a:off x="2247307" y="1255186"/>
            <a:ext cx="12298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Radius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pic>
        <p:nvPicPr>
          <p:cNvPr id="114" name="图片 113" descr="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1300" y="607485"/>
            <a:ext cx="719999" cy="589089"/>
          </a:xfrm>
          <a:prstGeom prst="rect">
            <a:avLst/>
          </a:prstGeom>
        </p:spPr>
      </p:pic>
      <p:sp>
        <p:nvSpPr>
          <p:cNvPr id="115" name="TextBox 5"/>
          <p:cNvSpPr txBox="1"/>
          <p:nvPr/>
        </p:nvSpPr>
        <p:spPr>
          <a:xfrm>
            <a:off x="3867827" y="1255186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认证服务器</a:t>
            </a:r>
          </a:p>
        </p:txBody>
      </p:sp>
      <p:pic>
        <p:nvPicPr>
          <p:cNvPr id="116" name="图片 115" descr="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1968" y="611717"/>
            <a:ext cx="719999" cy="589089"/>
          </a:xfrm>
          <a:prstGeom prst="rect">
            <a:avLst/>
          </a:prstGeom>
        </p:spPr>
      </p:pic>
      <p:sp>
        <p:nvSpPr>
          <p:cNvPr id="117" name="TextBox 7"/>
          <p:cNvSpPr txBox="1"/>
          <p:nvPr/>
        </p:nvSpPr>
        <p:spPr>
          <a:xfrm>
            <a:off x="5689946" y="1259418"/>
            <a:ext cx="9364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pic>
        <p:nvPicPr>
          <p:cNvPr id="118" name="图片 117" descr="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4035" y="607484"/>
            <a:ext cx="719999" cy="589088"/>
          </a:xfrm>
          <a:prstGeom prst="rect">
            <a:avLst/>
          </a:prstGeom>
        </p:spPr>
      </p:pic>
      <p:sp>
        <p:nvSpPr>
          <p:cNvPr id="119" name="TextBox 9"/>
          <p:cNvSpPr txBox="1"/>
          <p:nvPr/>
        </p:nvSpPr>
        <p:spPr>
          <a:xfrm>
            <a:off x="7171946" y="1255186"/>
            <a:ext cx="118333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DHCP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pic>
        <p:nvPicPr>
          <p:cNvPr id="120" name="图片 119" descr="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167" y="607485"/>
            <a:ext cx="719999" cy="589089"/>
          </a:xfrm>
          <a:prstGeom prst="rect">
            <a:avLst/>
          </a:prstGeom>
        </p:spPr>
      </p:pic>
      <p:sp>
        <p:nvSpPr>
          <p:cNvPr id="121" name="TextBox 11"/>
          <p:cNvSpPr txBox="1"/>
          <p:nvPr/>
        </p:nvSpPr>
        <p:spPr>
          <a:xfrm>
            <a:off x="808065" y="1255186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裸金属机</a:t>
            </a:r>
          </a:p>
        </p:txBody>
      </p:sp>
      <p:pic>
        <p:nvPicPr>
          <p:cNvPr id="122" name="图片 121" descr="交换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9090" y="611716"/>
            <a:ext cx="719996" cy="589088"/>
          </a:xfrm>
          <a:prstGeom prst="rect">
            <a:avLst/>
          </a:prstGeom>
        </p:spPr>
      </p:pic>
      <p:sp>
        <p:nvSpPr>
          <p:cNvPr id="123" name="TextBox 13"/>
          <p:cNvSpPr txBox="1"/>
          <p:nvPr/>
        </p:nvSpPr>
        <p:spPr>
          <a:xfrm>
            <a:off x="8777002" y="1277008"/>
            <a:ext cx="11448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LDAP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pic>
        <p:nvPicPr>
          <p:cNvPr id="124" name="图片 123" descr="交换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53276" y="599673"/>
            <a:ext cx="720000" cy="589089"/>
          </a:xfrm>
          <a:prstGeom prst="rect">
            <a:avLst/>
          </a:prstGeom>
        </p:spPr>
      </p:pic>
      <p:sp>
        <p:nvSpPr>
          <p:cNvPr id="125" name="TextBox 15"/>
          <p:cNvSpPr txBox="1"/>
          <p:nvPr/>
        </p:nvSpPr>
        <p:spPr>
          <a:xfrm>
            <a:off x="10669878" y="1247374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集群</a:t>
            </a:r>
          </a:p>
        </p:txBody>
      </p:sp>
      <p:sp>
        <p:nvSpPr>
          <p:cNvPr id="126" name="TextBox 18"/>
          <p:cNvSpPr txBox="1"/>
          <p:nvPr/>
        </p:nvSpPr>
        <p:spPr>
          <a:xfrm>
            <a:off x="3892921" y="2775608"/>
            <a:ext cx="122983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Mail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127" name="TextBox 19"/>
          <p:cNvSpPr txBox="1"/>
          <p:nvPr/>
        </p:nvSpPr>
        <p:spPr>
          <a:xfrm>
            <a:off x="5524188" y="2775607"/>
            <a:ext cx="104721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Web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pic>
        <p:nvPicPr>
          <p:cNvPr id="128" name="图片 127" descr="交换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40600" y="2127905"/>
            <a:ext cx="719999" cy="589088"/>
          </a:xfrm>
          <a:prstGeom prst="rect">
            <a:avLst/>
          </a:prstGeom>
        </p:spPr>
      </p:pic>
      <p:sp>
        <p:nvSpPr>
          <p:cNvPr id="129" name="TextBox 21"/>
          <p:cNvSpPr txBox="1"/>
          <p:nvPr/>
        </p:nvSpPr>
        <p:spPr>
          <a:xfrm>
            <a:off x="7254408" y="2775607"/>
            <a:ext cx="102143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FTP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pic>
        <p:nvPicPr>
          <p:cNvPr id="130" name="图片 129" descr="Web服务器-蓝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47970" y="2123672"/>
            <a:ext cx="720000" cy="589091"/>
          </a:xfrm>
          <a:prstGeom prst="rect">
            <a:avLst/>
          </a:prstGeom>
        </p:spPr>
      </p:pic>
      <p:pic>
        <p:nvPicPr>
          <p:cNvPr id="131" name="图片 130" descr="FTP服务器-蓝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66265" y="2127905"/>
            <a:ext cx="720000" cy="589091"/>
          </a:xfrm>
          <a:prstGeom prst="rect">
            <a:avLst/>
          </a:prstGeom>
        </p:spPr>
      </p:pic>
      <p:pic>
        <p:nvPicPr>
          <p:cNvPr id="132" name="图片 131" descr="邮件服务器-蓝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27105" y="2127905"/>
            <a:ext cx="720000" cy="589091"/>
          </a:xfrm>
          <a:prstGeom prst="rect">
            <a:avLst/>
          </a:prstGeom>
        </p:spPr>
      </p:pic>
      <p:sp>
        <p:nvSpPr>
          <p:cNvPr id="133" name="TextBox 25"/>
          <p:cNvSpPr txBox="1"/>
          <p:nvPr/>
        </p:nvSpPr>
        <p:spPr>
          <a:xfrm>
            <a:off x="2358723" y="2716994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文件服务器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134" name="图片 133" descr="打印服务器-蓝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986865" y="2093384"/>
            <a:ext cx="720000" cy="589091"/>
          </a:xfrm>
          <a:prstGeom prst="rect">
            <a:avLst/>
          </a:prstGeom>
        </p:spPr>
      </p:pic>
      <p:sp>
        <p:nvSpPr>
          <p:cNvPr id="135" name="TextBox 27"/>
          <p:cNvSpPr txBox="1"/>
          <p:nvPr/>
        </p:nvSpPr>
        <p:spPr>
          <a:xfrm>
            <a:off x="8804498" y="2724152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打印服务器</a:t>
            </a:r>
          </a:p>
        </p:txBody>
      </p:sp>
      <p:pic>
        <p:nvPicPr>
          <p:cNvPr id="136" name="图片 135" descr="日志告警服务器-蓝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17132" y="2093384"/>
            <a:ext cx="720000" cy="589091"/>
          </a:xfrm>
          <a:prstGeom prst="rect">
            <a:avLst/>
          </a:prstGeom>
        </p:spPr>
      </p:pic>
      <p:pic>
        <p:nvPicPr>
          <p:cNvPr id="137" name="图片 136" descr="存储服务器-蓝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8972" y="3581400"/>
            <a:ext cx="720000" cy="589091"/>
          </a:xfrm>
          <a:prstGeom prst="rect">
            <a:avLst/>
          </a:prstGeom>
        </p:spPr>
      </p:pic>
      <p:pic>
        <p:nvPicPr>
          <p:cNvPr id="138" name="图片 137" descr="SOC服务器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1665" y="3581400"/>
            <a:ext cx="720000" cy="589091"/>
          </a:xfrm>
          <a:prstGeom prst="rect">
            <a:avLst/>
          </a:prstGeom>
        </p:spPr>
      </p:pic>
      <p:pic>
        <p:nvPicPr>
          <p:cNvPr id="139" name="图片 138" descr="组播服务器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40600" y="3581400"/>
            <a:ext cx="720000" cy="589091"/>
          </a:xfrm>
          <a:prstGeom prst="rect">
            <a:avLst/>
          </a:prstGeom>
        </p:spPr>
      </p:pic>
      <p:pic>
        <p:nvPicPr>
          <p:cNvPr id="140" name="图片 139" descr="数据库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45970" y="3575948"/>
            <a:ext cx="720000" cy="589091"/>
          </a:xfrm>
          <a:prstGeom prst="rect">
            <a:avLst/>
          </a:prstGeom>
        </p:spPr>
      </p:pic>
      <p:sp>
        <p:nvSpPr>
          <p:cNvPr id="141" name="TextBox 33"/>
          <p:cNvSpPr txBox="1"/>
          <p:nvPr/>
        </p:nvSpPr>
        <p:spPr>
          <a:xfrm>
            <a:off x="702242" y="4212168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存储服务器</a:t>
            </a:r>
          </a:p>
        </p:txBody>
      </p:sp>
      <p:sp>
        <p:nvSpPr>
          <p:cNvPr id="142" name="TextBox 34"/>
          <p:cNvSpPr txBox="1"/>
          <p:nvPr/>
        </p:nvSpPr>
        <p:spPr>
          <a:xfrm>
            <a:off x="2350023" y="4212168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组播服务器</a:t>
            </a:r>
          </a:p>
        </p:txBody>
      </p:sp>
      <p:sp>
        <p:nvSpPr>
          <p:cNvPr id="143" name="TextBox 35"/>
          <p:cNvSpPr txBox="1"/>
          <p:nvPr/>
        </p:nvSpPr>
        <p:spPr>
          <a:xfrm>
            <a:off x="3935744" y="4217620"/>
            <a:ext cx="10695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SOC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服务器</a:t>
            </a:r>
          </a:p>
        </p:txBody>
      </p:sp>
      <p:sp>
        <p:nvSpPr>
          <p:cNvPr id="144" name="TextBox 36"/>
          <p:cNvSpPr txBox="1"/>
          <p:nvPr/>
        </p:nvSpPr>
        <p:spPr>
          <a:xfrm>
            <a:off x="5726380" y="4212168"/>
            <a:ext cx="6992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数据库</a:t>
            </a:r>
          </a:p>
        </p:txBody>
      </p:sp>
      <p:pic>
        <p:nvPicPr>
          <p:cNvPr id="145" name="图片 144" descr="存储阵列-蓝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80678" y="3559576"/>
            <a:ext cx="720000" cy="589091"/>
          </a:xfrm>
          <a:prstGeom prst="rect">
            <a:avLst/>
          </a:prstGeom>
        </p:spPr>
      </p:pic>
      <p:pic>
        <p:nvPicPr>
          <p:cNvPr id="146" name="图片 145" descr="装在机柜中的存储阵列-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981894" y="3559576"/>
            <a:ext cx="720000" cy="589091"/>
          </a:xfrm>
          <a:prstGeom prst="rect">
            <a:avLst/>
          </a:prstGeom>
        </p:spPr>
      </p:pic>
      <p:sp>
        <p:nvSpPr>
          <p:cNvPr id="147" name="TextBox 39"/>
          <p:cNvSpPr txBox="1"/>
          <p:nvPr/>
        </p:nvSpPr>
        <p:spPr>
          <a:xfrm>
            <a:off x="7305304" y="420467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存储阵列</a:t>
            </a:r>
          </a:p>
        </p:txBody>
      </p:sp>
      <p:sp>
        <p:nvSpPr>
          <p:cNvPr id="148" name="TextBox 40"/>
          <p:cNvSpPr txBox="1"/>
          <p:nvPr/>
        </p:nvSpPr>
        <p:spPr>
          <a:xfrm>
            <a:off x="8734999" y="4204670"/>
            <a:ext cx="121379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装在机柜中的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存储阵列</a:t>
            </a:r>
          </a:p>
        </p:txBody>
      </p:sp>
      <p:pic>
        <p:nvPicPr>
          <p:cNvPr id="149" name="图片 148" descr="交换机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08314" y="2118129"/>
            <a:ext cx="720000" cy="589089"/>
          </a:xfrm>
          <a:prstGeom prst="rect">
            <a:avLst/>
          </a:prstGeom>
        </p:spPr>
      </p:pic>
      <p:sp>
        <p:nvSpPr>
          <p:cNvPr id="150" name="TextBox 42"/>
          <p:cNvSpPr txBox="1"/>
          <p:nvPr/>
        </p:nvSpPr>
        <p:spPr>
          <a:xfrm>
            <a:off x="948692" y="2765830"/>
            <a:ext cx="6992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管理员</a:t>
            </a:r>
          </a:p>
        </p:txBody>
      </p:sp>
      <p:pic>
        <p:nvPicPr>
          <p:cNvPr id="151" name="图片 150" descr="云计算-蓝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1202" y="4988327"/>
            <a:ext cx="720000" cy="589091"/>
          </a:xfrm>
          <a:prstGeom prst="rect">
            <a:avLst/>
          </a:prstGeom>
        </p:spPr>
      </p:pic>
      <p:pic>
        <p:nvPicPr>
          <p:cNvPr id="152" name="图片 151" descr="数据中心-蓝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604258" y="3565927"/>
            <a:ext cx="720000" cy="589091"/>
          </a:xfrm>
          <a:prstGeom prst="rect">
            <a:avLst/>
          </a:prstGeom>
        </p:spPr>
      </p:pic>
      <p:sp>
        <p:nvSpPr>
          <p:cNvPr id="153" name="TextBox 45"/>
          <p:cNvSpPr txBox="1"/>
          <p:nvPr/>
        </p:nvSpPr>
        <p:spPr>
          <a:xfrm>
            <a:off x="946232" y="5633420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云计算</a:t>
            </a:r>
          </a:p>
        </p:txBody>
      </p:sp>
      <p:sp>
        <p:nvSpPr>
          <p:cNvPr id="154" name="TextBox 46"/>
          <p:cNvSpPr txBox="1"/>
          <p:nvPr/>
        </p:nvSpPr>
        <p:spPr>
          <a:xfrm>
            <a:off x="10528884" y="421102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数据中心</a:t>
            </a:r>
          </a:p>
        </p:txBody>
      </p:sp>
      <p:pic>
        <p:nvPicPr>
          <p:cNvPr id="155" name="图片 154" descr="交换机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513880" y="4988985"/>
            <a:ext cx="720000" cy="589089"/>
          </a:xfrm>
          <a:prstGeom prst="rect">
            <a:avLst/>
          </a:prstGeom>
        </p:spPr>
      </p:pic>
      <p:sp>
        <p:nvSpPr>
          <p:cNvPr id="156" name="TextBox 48"/>
          <p:cNvSpPr txBox="1"/>
          <p:nvPr/>
        </p:nvSpPr>
        <p:spPr>
          <a:xfrm>
            <a:off x="2387963" y="5636686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网络管理员</a:t>
            </a:r>
          </a:p>
        </p:txBody>
      </p:sp>
      <p:pic>
        <p:nvPicPr>
          <p:cNvPr id="157" name="图片 156" descr="交换机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092682" y="5014385"/>
            <a:ext cx="719999" cy="589089"/>
          </a:xfrm>
          <a:prstGeom prst="rect">
            <a:avLst/>
          </a:prstGeom>
        </p:spPr>
      </p:pic>
      <p:sp>
        <p:nvSpPr>
          <p:cNvPr id="158" name="TextBox 50"/>
          <p:cNvSpPr txBox="1"/>
          <p:nvPr/>
        </p:nvSpPr>
        <p:spPr>
          <a:xfrm>
            <a:off x="4116009" y="5662086"/>
            <a:ext cx="6992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代理商</a:t>
            </a:r>
          </a:p>
        </p:txBody>
      </p:sp>
      <p:pic>
        <p:nvPicPr>
          <p:cNvPr id="159" name="图片 158" descr="交换机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718397" y="5017156"/>
            <a:ext cx="720000" cy="589089"/>
          </a:xfrm>
          <a:prstGeom prst="rect">
            <a:avLst/>
          </a:prstGeom>
        </p:spPr>
      </p:pic>
      <p:sp>
        <p:nvSpPr>
          <p:cNvPr id="160" name="TextBox 52"/>
          <p:cNvSpPr txBox="1"/>
          <p:nvPr/>
        </p:nvSpPr>
        <p:spPr>
          <a:xfrm>
            <a:off x="5811299" y="5664856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租户</a:t>
            </a:r>
          </a:p>
        </p:txBody>
      </p:sp>
      <p:pic>
        <p:nvPicPr>
          <p:cNvPr id="161" name="图片 160" descr="交换机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336300" y="5028545"/>
            <a:ext cx="719999" cy="589089"/>
          </a:xfrm>
          <a:prstGeom prst="rect">
            <a:avLst/>
          </a:prstGeom>
        </p:spPr>
      </p:pic>
      <p:sp>
        <p:nvSpPr>
          <p:cNvPr id="162" name="TextBox 54"/>
          <p:cNvSpPr txBox="1"/>
          <p:nvPr/>
        </p:nvSpPr>
        <p:spPr>
          <a:xfrm>
            <a:off x="7374328" y="5676246"/>
            <a:ext cx="55496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MSP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3" name="图片 162" descr="业务型无线虚链路-蓝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62232" y="4998403"/>
            <a:ext cx="719476" cy="589091"/>
          </a:xfrm>
          <a:prstGeom prst="rect">
            <a:avLst/>
          </a:prstGeom>
        </p:spPr>
      </p:pic>
      <p:pic>
        <p:nvPicPr>
          <p:cNvPr id="164" name="图片 163" descr="管理型无线虚链路-蓝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0553923" y="4998403"/>
            <a:ext cx="719476" cy="589091"/>
          </a:xfrm>
          <a:prstGeom prst="rect">
            <a:avLst/>
          </a:prstGeom>
        </p:spPr>
      </p:pic>
      <p:sp>
        <p:nvSpPr>
          <p:cNvPr id="165" name="TextBox 57"/>
          <p:cNvSpPr txBox="1"/>
          <p:nvPr/>
        </p:nvSpPr>
        <p:spPr>
          <a:xfrm>
            <a:off x="9058117" y="5604934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老板</a:t>
            </a:r>
          </a:p>
        </p:txBody>
      </p:sp>
      <p:sp>
        <p:nvSpPr>
          <p:cNvPr id="166" name="TextBox 58"/>
          <p:cNvSpPr txBox="1"/>
          <p:nvPr/>
        </p:nvSpPr>
        <p:spPr>
          <a:xfrm>
            <a:off x="10478287" y="5587494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出差员工</a:t>
            </a:r>
          </a:p>
        </p:txBody>
      </p:sp>
    </p:spTree>
    <p:extLst>
      <p:ext uri="{BB962C8B-B14F-4D97-AF65-F5344CB8AC3E}">
        <p14:creationId xmlns:p14="http://schemas.microsoft.com/office/powerpoint/2010/main" val="29929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10D792-4102-9E49-9911-6FCBEA89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620" y="1614488"/>
            <a:ext cx="10122060" cy="3936567"/>
          </a:xfrm>
        </p:spPr>
        <p:txBody>
          <a:bodyPr/>
          <a:lstStyle/>
          <a:p>
            <a:pPr marL="14287" indent="0">
              <a:lnSpc>
                <a:spcPct val="20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一、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SD-WAN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解决方案图标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lvl="1" indent="0">
              <a:buNone/>
            </a:pP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网元</a:t>
            </a: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部件、服务器图标颜色使用约定：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lvl="1" indent="0">
              <a:buNone/>
            </a:pP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蓝色：正常设备</a:t>
            </a: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/SDWAN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华为侧提供的部件</a:t>
            </a:r>
            <a:endParaRPr lang="en-US" altLang="zh-CN" sz="1600" dirty="0">
              <a:solidFill>
                <a:srgbClr val="19191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lvl="1" indent="0">
              <a:buNone/>
            </a:pP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黄色：需要突出的设备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lvl="1" indent="0">
              <a:buNone/>
            </a:pP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灰色：不被</a:t>
            </a: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NCE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纳管</a:t>
            </a: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</a:t>
            </a: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SDWAN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r>
              <a:rPr lang="en-US" altLang="zh-CN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rgbClr val="1919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第三方或者客户提供的设备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indent="0">
              <a:lnSpc>
                <a:spcPct val="20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二、通用图标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indent="0">
              <a:lnSpc>
                <a:spcPct val="20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三、典型组网</a:t>
            </a:r>
          </a:p>
        </p:txBody>
      </p:sp>
    </p:spTree>
    <p:extLst>
      <p:ext uri="{BB962C8B-B14F-4D97-AF65-F5344CB8AC3E}">
        <p14:creationId xmlns:p14="http://schemas.microsoft.com/office/powerpoint/2010/main" val="22904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2"/>
          <p:cNvSpPr txBox="1"/>
          <p:nvPr/>
        </p:nvSpPr>
        <p:spPr>
          <a:xfrm>
            <a:off x="938415" y="1294555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办公楼</a:t>
            </a:r>
          </a:p>
        </p:txBody>
      </p:sp>
      <p:sp>
        <p:nvSpPr>
          <p:cNvPr id="121" name="TextBox 3"/>
          <p:cNvSpPr txBox="1"/>
          <p:nvPr/>
        </p:nvSpPr>
        <p:spPr>
          <a:xfrm>
            <a:off x="2648829" y="1294555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银行</a:t>
            </a:r>
          </a:p>
        </p:txBody>
      </p:sp>
      <p:sp>
        <p:nvSpPr>
          <p:cNvPr id="122" name="TextBox 4"/>
          <p:cNvSpPr txBox="1"/>
          <p:nvPr/>
        </p:nvSpPr>
        <p:spPr>
          <a:xfrm>
            <a:off x="4173388" y="1294555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公安局</a:t>
            </a:r>
          </a:p>
        </p:txBody>
      </p:sp>
      <p:sp>
        <p:nvSpPr>
          <p:cNvPr id="123" name="TextBox 5"/>
          <p:cNvSpPr txBox="1"/>
          <p:nvPr/>
        </p:nvSpPr>
        <p:spPr>
          <a:xfrm>
            <a:off x="5792473" y="1294555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公检法</a:t>
            </a:r>
          </a:p>
        </p:txBody>
      </p:sp>
      <p:sp>
        <p:nvSpPr>
          <p:cNvPr id="124" name="TextBox 6"/>
          <p:cNvSpPr txBox="1"/>
          <p:nvPr/>
        </p:nvSpPr>
        <p:spPr>
          <a:xfrm>
            <a:off x="7463682" y="1294555"/>
            <a:ext cx="5757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 育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9089283" y="1294555"/>
            <a:ext cx="5757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贸 易</a:t>
            </a:r>
          </a:p>
        </p:txBody>
      </p:sp>
      <p:pic>
        <p:nvPicPr>
          <p:cNvPr id="126" name="图片 125" descr="分光器-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6408" y="664269"/>
            <a:ext cx="719476" cy="589091"/>
          </a:xfrm>
          <a:prstGeom prst="rect">
            <a:avLst/>
          </a:prstGeom>
        </p:spPr>
      </p:pic>
      <p:pic>
        <p:nvPicPr>
          <p:cNvPr id="127" name="图片 126" descr="H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9275" y="664269"/>
            <a:ext cx="719476" cy="589091"/>
          </a:xfrm>
          <a:prstGeom prst="rect">
            <a:avLst/>
          </a:prstGeom>
        </p:spPr>
      </p:pic>
      <p:pic>
        <p:nvPicPr>
          <p:cNvPr id="128" name="图片 127" descr="通用服务器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2142" y="664270"/>
            <a:ext cx="719476" cy="589089"/>
          </a:xfrm>
          <a:prstGeom prst="rect">
            <a:avLst/>
          </a:prstGeom>
        </p:spPr>
      </p:pic>
      <p:pic>
        <p:nvPicPr>
          <p:cNvPr id="129" name="图片 128" descr="IPS-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008" y="664270"/>
            <a:ext cx="719476" cy="589089"/>
          </a:xfrm>
          <a:prstGeom prst="rect">
            <a:avLst/>
          </a:prstGeom>
        </p:spPr>
      </p:pic>
      <p:pic>
        <p:nvPicPr>
          <p:cNvPr id="130" name="图片 129" descr="邮件服务器-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0675" y="664270"/>
            <a:ext cx="719476" cy="589089"/>
          </a:xfrm>
          <a:prstGeom prst="rect">
            <a:avLst/>
          </a:prstGeom>
        </p:spPr>
      </p:pic>
      <p:pic>
        <p:nvPicPr>
          <p:cNvPr id="131" name="图片 130" descr="互联网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3542" y="664270"/>
            <a:ext cx="719476" cy="589089"/>
          </a:xfrm>
          <a:prstGeom prst="rect">
            <a:avLst/>
          </a:prstGeom>
        </p:spPr>
      </p:pic>
      <p:sp>
        <p:nvSpPr>
          <p:cNvPr id="132" name="TextBox 14"/>
          <p:cNvSpPr txBox="1"/>
          <p:nvPr/>
        </p:nvSpPr>
        <p:spPr>
          <a:xfrm>
            <a:off x="10592939" y="1294555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交  通</a:t>
            </a:r>
          </a:p>
        </p:txBody>
      </p:sp>
      <p:pic>
        <p:nvPicPr>
          <p:cNvPr id="133" name="图片 132" descr="打印服务器-蓝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9348" y="664270"/>
            <a:ext cx="719476" cy="589089"/>
          </a:xfrm>
          <a:prstGeom prst="rect">
            <a:avLst/>
          </a:prstGeom>
        </p:spPr>
      </p:pic>
      <p:sp>
        <p:nvSpPr>
          <p:cNvPr id="134" name="TextBox 16"/>
          <p:cNvSpPr txBox="1"/>
          <p:nvPr/>
        </p:nvSpPr>
        <p:spPr>
          <a:xfrm>
            <a:off x="982710" y="2744603"/>
            <a:ext cx="5757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 力</a:t>
            </a:r>
          </a:p>
        </p:txBody>
      </p:sp>
      <p:sp>
        <p:nvSpPr>
          <p:cNvPr id="135" name="TextBox 17"/>
          <p:cNvSpPr txBox="1"/>
          <p:nvPr/>
        </p:nvSpPr>
        <p:spPr>
          <a:xfrm>
            <a:off x="2459887" y="2744603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公共事业</a:t>
            </a:r>
          </a:p>
        </p:txBody>
      </p:sp>
      <p:sp>
        <p:nvSpPr>
          <p:cNvPr id="136" name="TextBox 18"/>
          <p:cNvSpPr txBox="1"/>
          <p:nvPr/>
        </p:nvSpPr>
        <p:spPr>
          <a:xfrm>
            <a:off x="4155968" y="2744603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零售业</a:t>
            </a:r>
          </a:p>
        </p:txBody>
      </p:sp>
      <p:sp>
        <p:nvSpPr>
          <p:cNvPr id="137" name="TextBox 19"/>
          <p:cNvSpPr txBox="1"/>
          <p:nvPr/>
        </p:nvSpPr>
        <p:spPr>
          <a:xfrm>
            <a:off x="5836770" y="2744603"/>
            <a:ext cx="5757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金 融</a:t>
            </a:r>
          </a:p>
        </p:txBody>
      </p:sp>
      <p:sp>
        <p:nvSpPr>
          <p:cNvPr id="138" name="TextBox 20"/>
          <p:cNvSpPr txBox="1"/>
          <p:nvPr/>
        </p:nvSpPr>
        <p:spPr>
          <a:xfrm>
            <a:off x="7384549" y="2744603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制造业</a:t>
            </a:r>
          </a:p>
        </p:txBody>
      </p:sp>
      <p:sp>
        <p:nvSpPr>
          <p:cNvPr id="139" name="TextBox 21"/>
          <p:cNvSpPr txBox="1"/>
          <p:nvPr/>
        </p:nvSpPr>
        <p:spPr>
          <a:xfrm>
            <a:off x="9071863" y="2744603"/>
            <a:ext cx="5757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政 府</a:t>
            </a:r>
          </a:p>
        </p:txBody>
      </p:sp>
      <p:pic>
        <p:nvPicPr>
          <p:cNvPr id="140" name="图片 139" descr="防火墙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7590" y="2096902"/>
            <a:ext cx="719476" cy="589089"/>
          </a:xfrm>
          <a:prstGeom prst="rect">
            <a:avLst/>
          </a:prstGeom>
        </p:spPr>
      </p:pic>
      <p:pic>
        <p:nvPicPr>
          <p:cNvPr id="141" name="图片 140" descr="AC-蓝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37234" y="2115384"/>
            <a:ext cx="757676" cy="620369"/>
          </a:xfrm>
          <a:prstGeom prst="rect">
            <a:avLst/>
          </a:prstGeom>
        </p:spPr>
      </p:pic>
      <p:pic>
        <p:nvPicPr>
          <p:cNvPr id="142" name="图片 141" descr="AP故障-蓝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31856" y="2096902"/>
            <a:ext cx="719476" cy="589089"/>
          </a:xfrm>
          <a:prstGeom prst="rect">
            <a:avLst/>
          </a:prstGeom>
        </p:spPr>
      </p:pic>
      <p:pic>
        <p:nvPicPr>
          <p:cNvPr id="143" name="图片 142" descr="AP-蓝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4723" y="2096902"/>
            <a:ext cx="719476" cy="589089"/>
          </a:xfrm>
          <a:prstGeom prst="rect">
            <a:avLst/>
          </a:prstGeom>
        </p:spPr>
      </p:pic>
      <p:pic>
        <p:nvPicPr>
          <p:cNvPr id="144" name="图片 143" descr="大型网管-蓝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26042" y="2121518"/>
            <a:ext cx="744188" cy="609324"/>
          </a:xfrm>
          <a:prstGeom prst="rect">
            <a:avLst/>
          </a:prstGeom>
        </p:spPr>
      </p:pic>
      <p:pic>
        <p:nvPicPr>
          <p:cNvPr id="145" name="图片 144" descr="通用网管-蓝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71454" y="2126152"/>
            <a:ext cx="746609" cy="611307"/>
          </a:xfrm>
          <a:prstGeom prst="rect">
            <a:avLst/>
          </a:prstGeom>
        </p:spPr>
      </p:pic>
      <p:sp>
        <p:nvSpPr>
          <p:cNvPr id="146" name="TextBox 28"/>
          <p:cNvSpPr txBox="1"/>
          <p:nvPr/>
        </p:nvSpPr>
        <p:spPr>
          <a:xfrm>
            <a:off x="10504344" y="2755246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商业中心</a:t>
            </a:r>
          </a:p>
        </p:txBody>
      </p:sp>
      <p:pic>
        <p:nvPicPr>
          <p:cNvPr id="147" name="图片 146" descr="内网小型网管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92972" y="2120245"/>
            <a:ext cx="719476" cy="589089"/>
          </a:xfrm>
          <a:prstGeom prst="rect">
            <a:avLst/>
          </a:prstGeom>
        </p:spPr>
      </p:pic>
      <p:sp>
        <p:nvSpPr>
          <p:cNvPr id="148" name="TextBox 30"/>
          <p:cNvSpPr txBox="1"/>
          <p:nvPr/>
        </p:nvSpPr>
        <p:spPr>
          <a:xfrm>
            <a:off x="941250" y="4030810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企  业</a:t>
            </a:r>
          </a:p>
        </p:txBody>
      </p:sp>
      <p:sp>
        <p:nvSpPr>
          <p:cNvPr id="149" name="TextBox 31"/>
          <p:cNvSpPr txBox="1"/>
          <p:nvPr/>
        </p:nvSpPr>
        <p:spPr>
          <a:xfrm>
            <a:off x="2565902" y="4030810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  店</a:t>
            </a:r>
          </a:p>
        </p:txBody>
      </p:sp>
      <p:sp>
        <p:nvSpPr>
          <p:cNvPr id="150" name="TextBox 32"/>
          <p:cNvSpPr txBox="1"/>
          <p:nvPr/>
        </p:nvSpPr>
        <p:spPr>
          <a:xfrm>
            <a:off x="4167754" y="4030810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  区</a:t>
            </a:r>
          </a:p>
        </p:txBody>
      </p:sp>
      <p:sp>
        <p:nvSpPr>
          <p:cNvPr id="151" name="TextBox 33"/>
          <p:cNvSpPr txBox="1"/>
          <p:nvPr/>
        </p:nvSpPr>
        <p:spPr>
          <a:xfrm>
            <a:off x="5586117" y="403081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分支办公室</a:t>
            </a:r>
          </a:p>
        </p:txBody>
      </p:sp>
      <p:sp>
        <p:nvSpPr>
          <p:cNvPr id="152" name="TextBox 34"/>
          <p:cNvSpPr txBox="1"/>
          <p:nvPr/>
        </p:nvSpPr>
        <p:spPr>
          <a:xfrm>
            <a:off x="7281370" y="403081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能源行业</a:t>
            </a:r>
          </a:p>
        </p:txBody>
      </p:sp>
      <p:sp>
        <p:nvSpPr>
          <p:cNvPr id="153" name="TextBox 35"/>
          <p:cNvSpPr txBox="1"/>
          <p:nvPr/>
        </p:nvSpPr>
        <p:spPr>
          <a:xfrm>
            <a:off x="9076022" y="4030810"/>
            <a:ext cx="5326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ATM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4" name="图片 153" descr="MA5200 BRAS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79910" y="3394589"/>
            <a:ext cx="720000" cy="589091"/>
          </a:xfrm>
          <a:prstGeom prst="rect">
            <a:avLst/>
          </a:prstGeom>
        </p:spPr>
      </p:pic>
      <p:pic>
        <p:nvPicPr>
          <p:cNvPr id="155" name="图片 154" descr="商业中心-蓝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97306" y="3394590"/>
            <a:ext cx="719476" cy="589089"/>
          </a:xfrm>
          <a:prstGeom prst="rect">
            <a:avLst/>
          </a:prstGeom>
        </p:spPr>
      </p:pic>
      <p:pic>
        <p:nvPicPr>
          <p:cNvPr id="156" name="图片 155" descr="企业-蓝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14439" y="3394590"/>
            <a:ext cx="719476" cy="589089"/>
          </a:xfrm>
          <a:prstGeom prst="rect">
            <a:avLst/>
          </a:prstGeom>
        </p:spPr>
      </p:pic>
      <p:pic>
        <p:nvPicPr>
          <p:cNvPr id="157" name="图片 156" descr="酒店-蓝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731572" y="3394590"/>
            <a:ext cx="719476" cy="589089"/>
          </a:xfrm>
          <a:prstGeom prst="rect">
            <a:avLst/>
          </a:prstGeom>
        </p:spPr>
      </p:pic>
      <p:pic>
        <p:nvPicPr>
          <p:cNvPr id="158" name="图片 157" descr="住宅-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48706" y="3394589"/>
            <a:ext cx="719476" cy="589091"/>
          </a:xfrm>
          <a:prstGeom prst="rect">
            <a:avLst/>
          </a:prstGeom>
        </p:spPr>
      </p:pic>
      <p:pic>
        <p:nvPicPr>
          <p:cNvPr id="159" name="图片 158" descr="小区-蓝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965839" y="3394590"/>
            <a:ext cx="719476" cy="589089"/>
          </a:xfrm>
          <a:prstGeom prst="rect">
            <a:avLst/>
          </a:prstGeom>
        </p:spPr>
      </p:pic>
      <p:pic>
        <p:nvPicPr>
          <p:cNvPr id="160" name="图片 159" descr="大型网管-蓝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90196" y="3394590"/>
            <a:ext cx="719476" cy="589089"/>
          </a:xfrm>
          <a:prstGeom prst="rect">
            <a:avLst/>
          </a:prstGeom>
        </p:spPr>
      </p:pic>
      <p:pic>
        <p:nvPicPr>
          <p:cNvPr id="161" name="图片 160" descr="日志告警服务器-蓝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640939" y="3394589"/>
            <a:ext cx="719476" cy="589091"/>
          </a:xfrm>
          <a:prstGeom prst="rect">
            <a:avLst/>
          </a:prstGeom>
        </p:spPr>
      </p:pic>
      <p:sp>
        <p:nvSpPr>
          <p:cNvPr id="162" name="TextBox 44"/>
          <p:cNvSpPr txBox="1"/>
          <p:nvPr/>
        </p:nvSpPr>
        <p:spPr>
          <a:xfrm>
            <a:off x="10688733" y="4030810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  宅</a:t>
            </a:r>
          </a:p>
        </p:txBody>
      </p:sp>
      <p:pic>
        <p:nvPicPr>
          <p:cNvPr id="163" name="图片 162" descr="网络云2-蓝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429269" y="4962313"/>
            <a:ext cx="824993" cy="479553"/>
          </a:xfrm>
          <a:prstGeom prst="rect">
            <a:avLst/>
          </a:prstGeom>
        </p:spPr>
      </p:pic>
      <p:pic>
        <p:nvPicPr>
          <p:cNvPr id="164" name="图片 163" descr="网络云1-蓝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196506" y="4913545"/>
            <a:ext cx="824993" cy="577089"/>
          </a:xfrm>
          <a:prstGeom prst="rect">
            <a:avLst/>
          </a:prstGeom>
        </p:spPr>
      </p:pic>
      <p:sp>
        <p:nvSpPr>
          <p:cNvPr id="165" name="TextBox 47"/>
          <p:cNvSpPr txBox="1"/>
          <p:nvPr/>
        </p:nvSpPr>
        <p:spPr>
          <a:xfrm>
            <a:off x="8212098" y="5537358"/>
            <a:ext cx="7938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6" name="TextBox 48"/>
          <p:cNvSpPr txBox="1"/>
          <p:nvPr/>
        </p:nvSpPr>
        <p:spPr>
          <a:xfrm>
            <a:off x="9462528" y="5537358"/>
            <a:ext cx="7938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7" name="图片 166" descr="IP-蓝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560028" y="4931833"/>
            <a:ext cx="1060707" cy="540513"/>
          </a:xfrm>
          <a:prstGeom prst="rect">
            <a:avLst/>
          </a:prstGeom>
        </p:spPr>
      </p:pic>
      <p:pic>
        <p:nvPicPr>
          <p:cNvPr id="168" name="图片 167" descr="internet-蓝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39985" y="4929801"/>
            <a:ext cx="1072899" cy="544577"/>
          </a:xfrm>
          <a:prstGeom prst="rect">
            <a:avLst/>
          </a:prstGeom>
        </p:spPr>
      </p:pic>
      <p:pic>
        <p:nvPicPr>
          <p:cNvPr id="169" name="图片 168" descr="LAN-蓝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543706" y="4929801"/>
            <a:ext cx="1072899" cy="544577"/>
          </a:xfrm>
          <a:prstGeom prst="rect">
            <a:avLst/>
          </a:prstGeom>
        </p:spPr>
      </p:pic>
      <p:pic>
        <p:nvPicPr>
          <p:cNvPr id="170" name="图片 169" descr="PSTN-蓝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091602" y="4929801"/>
            <a:ext cx="1072899" cy="544577"/>
          </a:xfrm>
          <a:prstGeom prst="rect">
            <a:avLst/>
          </a:prstGeom>
        </p:spPr>
      </p:pic>
      <p:pic>
        <p:nvPicPr>
          <p:cNvPr id="171" name="图片 170" descr="WAN-蓝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80932" y="4931833"/>
            <a:ext cx="1060707" cy="540513"/>
          </a:xfrm>
          <a:prstGeom prst="rect">
            <a:avLst/>
          </a:prstGeom>
        </p:spPr>
      </p:pic>
      <p:sp>
        <p:nvSpPr>
          <p:cNvPr id="172" name="TextBox 54"/>
          <p:cNvSpPr txBox="1"/>
          <p:nvPr/>
        </p:nvSpPr>
        <p:spPr>
          <a:xfrm>
            <a:off x="943430" y="5537358"/>
            <a:ext cx="5774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WAN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3" name="TextBox 55"/>
          <p:cNvSpPr txBox="1"/>
          <p:nvPr/>
        </p:nvSpPr>
        <p:spPr>
          <a:xfrm>
            <a:off x="2317123" y="5537358"/>
            <a:ext cx="63991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PSTN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4" name="TextBox 56"/>
          <p:cNvSpPr txBox="1"/>
          <p:nvPr/>
        </p:nvSpPr>
        <p:spPr>
          <a:xfrm>
            <a:off x="3853298" y="5537358"/>
            <a:ext cx="51648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5" name="TextBox 57"/>
          <p:cNvSpPr txBox="1"/>
          <p:nvPr/>
        </p:nvSpPr>
        <p:spPr>
          <a:xfrm>
            <a:off x="5207231" y="5537358"/>
            <a:ext cx="76495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Internet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6" name="TextBox 58"/>
          <p:cNvSpPr txBox="1"/>
          <p:nvPr/>
        </p:nvSpPr>
        <p:spPr>
          <a:xfrm>
            <a:off x="6929123" y="5537358"/>
            <a:ext cx="34656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7" name="图片 176" descr="网络云3-蓝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0735877" y="4940366"/>
            <a:ext cx="751841" cy="467361"/>
          </a:xfrm>
          <a:prstGeom prst="rect">
            <a:avLst/>
          </a:prstGeom>
        </p:spPr>
      </p:pic>
      <p:sp>
        <p:nvSpPr>
          <p:cNvPr id="178" name="TextBox 60"/>
          <p:cNvSpPr txBox="1"/>
          <p:nvPr/>
        </p:nvSpPr>
        <p:spPr>
          <a:xfrm>
            <a:off x="10714892" y="5537358"/>
            <a:ext cx="7938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0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 descr="Queue+pac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390" y="800826"/>
            <a:ext cx="904187" cy="236732"/>
          </a:xfrm>
          <a:prstGeom prst="rect">
            <a:avLst/>
          </a:prstGeom>
        </p:spPr>
      </p:pic>
      <p:pic>
        <p:nvPicPr>
          <p:cNvPr id="60" name="图片 59" descr="Packet（报文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0097" y="812337"/>
            <a:ext cx="426721" cy="256032"/>
          </a:xfrm>
          <a:prstGeom prst="rect">
            <a:avLst/>
          </a:prstGeom>
        </p:spPr>
      </p:pic>
      <p:sp>
        <p:nvSpPr>
          <p:cNvPr id="61" name="TextBox 4"/>
          <p:cNvSpPr txBox="1"/>
          <p:nvPr/>
        </p:nvSpPr>
        <p:spPr>
          <a:xfrm>
            <a:off x="3998343" y="1312607"/>
            <a:ext cx="139172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Packet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（报文）</a:t>
            </a:r>
          </a:p>
        </p:txBody>
      </p:sp>
      <p:sp>
        <p:nvSpPr>
          <p:cNvPr id="62" name="TextBox 5"/>
          <p:cNvSpPr txBox="1"/>
          <p:nvPr/>
        </p:nvSpPr>
        <p:spPr>
          <a:xfrm>
            <a:off x="5541654" y="1312607"/>
            <a:ext cx="129715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Queue+packet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3" name="图片 62" descr="无线网桥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998" y="871546"/>
            <a:ext cx="720000" cy="129437"/>
          </a:xfrm>
          <a:prstGeom prst="rect">
            <a:avLst/>
          </a:prstGeom>
        </p:spPr>
      </p:pic>
      <p:sp>
        <p:nvSpPr>
          <p:cNvPr id="64" name="TextBox 7"/>
          <p:cNvSpPr txBox="1"/>
          <p:nvPr/>
        </p:nvSpPr>
        <p:spPr>
          <a:xfrm>
            <a:off x="920054" y="1327622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隧  道</a:t>
            </a:r>
          </a:p>
        </p:txBody>
      </p:sp>
      <p:pic>
        <p:nvPicPr>
          <p:cNvPr id="65" name="图片 64" descr="通用网管-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9132" y="812338"/>
            <a:ext cx="720000" cy="188645"/>
          </a:xfrm>
          <a:prstGeom prst="rect">
            <a:avLst/>
          </a:prstGeom>
        </p:spPr>
      </p:pic>
      <p:sp>
        <p:nvSpPr>
          <p:cNvPr id="66" name="TextBox 9"/>
          <p:cNvSpPr txBox="1"/>
          <p:nvPr/>
        </p:nvSpPr>
        <p:spPr>
          <a:xfrm>
            <a:off x="2158077" y="1321995"/>
            <a:ext cx="13821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Queue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（队列）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83" y="597225"/>
            <a:ext cx="873761" cy="548641"/>
          </a:xfrm>
          <a:prstGeom prst="rect">
            <a:avLst/>
          </a:prstGeom>
        </p:spPr>
      </p:pic>
      <p:sp>
        <p:nvSpPr>
          <p:cNvPr id="68" name="TextBox 45"/>
          <p:cNvSpPr txBox="1"/>
          <p:nvPr/>
        </p:nvSpPr>
        <p:spPr>
          <a:xfrm>
            <a:off x="7323098" y="1292711"/>
            <a:ext cx="7938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9" name="图片 68" descr="数据中心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1640" y="632227"/>
            <a:ext cx="703517" cy="589091"/>
          </a:xfrm>
          <a:prstGeom prst="rect">
            <a:avLst/>
          </a:prstGeom>
        </p:spPr>
      </p:pic>
      <p:sp>
        <p:nvSpPr>
          <p:cNvPr id="70" name="TextBox 13"/>
          <p:cNvSpPr txBox="1"/>
          <p:nvPr/>
        </p:nvSpPr>
        <p:spPr>
          <a:xfrm>
            <a:off x="8942530" y="132812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信号</a:t>
            </a:r>
          </a:p>
        </p:txBody>
      </p:sp>
      <p:pic>
        <p:nvPicPr>
          <p:cNvPr id="71" name="图片 70" descr="数据中心-蓝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7059" y="691496"/>
            <a:ext cx="236495" cy="589088"/>
          </a:xfrm>
          <a:prstGeom prst="rect">
            <a:avLst/>
          </a:prstGeom>
        </p:spPr>
      </p:pic>
      <p:sp>
        <p:nvSpPr>
          <p:cNvPr id="72" name="TextBox 15"/>
          <p:cNvSpPr txBox="1"/>
          <p:nvPr/>
        </p:nvSpPr>
        <p:spPr>
          <a:xfrm>
            <a:off x="10423636" y="133659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信号传输</a:t>
            </a:r>
          </a:p>
        </p:txBody>
      </p:sp>
      <p:pic>
        <p:nvPicPr>
          <p:cNvPr id="73" name="图片 72" descr="通用交换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9665" y="2095500"/>
            <a:ext cx="720000" cy="589089"/>
          </a:xfrm>
          <a:prstGeom prst="rect">
            <a:avLst/>
          </a:prstGeom>
        </p:spPr>
      </p:pic>
      <p:pic>
        <p:nvPicPr>
          <p:cNvPr id="74" name="图片 73" descr="通用交换机故障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4278" y="2095500"/>
            <a:ext cx="720000" cy="589089"/>
          </a:xfrm>
          <a:prstGeom prst="rect">
            <a:avLst/>
          </a:prstGeom>
        </p:spPr>
      </p:pic>
      <p:pic>
        <p:nvPicPr>
          <p:cNvPr id="75" name="图片 74" descr="核心交换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28932" y="2095499"/>
            <a:ext cx="720000" cy="589091"/>
          </a:xfrm>
          <a:prstGeom prst="rect">
            <a:avLst/>
          </a:prstGeom>
        </p:spPr>
      </p:pic>
      <p:pic>
        <p:nvPicPr>
          <p:cNvPr id="76" name="图片 75" descr="汇聚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94489" y="2095499"/>
            <a:ext cx="720000" cy="589091"/>
          </a:xfrm>
          <a:prstGeom prst="rect">
            <a:avLst/>
          </a:prstGeom>
        </p:spPr>
      </p:pic>
      <p:pic>
        <p:nvPicPr>
          <p:cNvPr id="77" name="图片 76" descr="接入交换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40865" y="2095499"/>
            <a:ext cx="720000" cy="589091"/>
          </a:xfrm>
          <a:prstGeom prst="rect">
            <a:avLst/>
          </a:prstGeom>
        </p:spPr>
      </p:pic>
      <p:pic>
        <p:nvPicPr>
          <p:cNvPr id="78" name="图片 77" descr="接入交换机故障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99986" y="2095499"/>
            <a:ext cx="720000" cy="589091"/>
          </a:xfrm>
          <a:prstGeom prst="rect">
            <a:avLst/>
          </a:prstGeom>
        </p:spPr>
      </p:pic>
      <p:sp>
        <p:nvSpPr>
          <p:cNvPr id="79" name="TextBox 22"/>
          <p:cNvSpPr txBox="1"/>
          <p:nvPr/>
        </p:nvSpPr>
        <p:spPr>
          <a:xfrm>
            <a:off x="708530" y="27262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通用交换机</a:t>
            </a:r>
          </a:p>
        </p:txBody>
      </p:sp>
      <p:sp>
        <p:nvSpPr>
          <p:cNvPr id="80" name="TextBox 23"/>
          <p:cNvSpPr txBox="1"/>
          <p:nvPr/>
        </p:nvSpPr>
        <p:spPr>
          <a:xfrm>
            <a:off x="2171622" y="2726267"/>
            <a:ext cx="13853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通用交换机故障</a:t>
            </a:r>
          </a:p>
        </p:txBody>
      </p:sp>
      <p:sp>
        <p:nvSpPr>
          <p:cNvPr id="81" name="TextBox 24"/>
          <p:cNvSpPr txBox="1"/>
          <p:nvPr/>
        </p:nvSpPr>
        <p:spPr>
          <a:xfrm>
            <a:off x="3938355" y="27262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核心交换机</a:t>
            </a:r>
          </a:p>
        </p:txBody>
      </p:sp>
      <p:sp>
        <p:nvSpPr>
          <p:cNvPr id="82" name="TextBox 25"/>
          <p:cNvSpPr txBox="1"/>
          <p:nvPr/>
        </p:nvSpPr>
        <p:spPr>
          <a:xfrm>
            <a:off x="5503913" y="27262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汇聚交换机</a:t>
            </a:r>
          </a:p>
        </p:txBody>
      </p:sp>
      <p:sp>
        <p:nvSpPr>
          <p:cNvPr id="83" name="TextBox 26"/>
          <p:cNvSpPr txBox="1"/>
          <p:nvPr/>
        </p:nvSpPr>
        <p:spPr>
          <a:xfrm>
            <a:off x="7200891" y="2726267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接入交换机</a:t>
            </a:r>
          </a:p>
        </p:txBody>
      </p:sp>
      <p:sp>
        <p:nvSpPr>
          <p:cNvPr id="84" name="TextBox 27"/>
          <p:cNvSpPr txBox="1"/>
          <p:nvPr/>
        </p:nvSpPr>
        <p:spPr>
          <a:xfrm>
            <a:off x="8638421" y="2726267"/>
            <a:ext cx="1385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接入交换机故障</a:t>
            </a:r>
          </a:p>
        </p:txBody>
      </p:sp>
      <p:pic>
        <p:nvPicPr>
          <p:cNvPr id="85" name="图片 84" descr="AC-蓝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79249" y="3551623"/>
            <a:ext cx="720000" cy="589091"/>
          </a:xfrm>
          <a:prstGeom prst="rect">
            <a:avLst/>
          </a:prstGeom>
        </p:spPr>
      </p:pic>
      <p:pic>
        <p:nvPicPr>
          <p:cNvPr id="86" name="图片 85" descr="AC故障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12305" y="3547321"/>
            <a:ext cx="720000" cy="589091"/>
          </a:xfrm>
          <a:prstGeom prst="rect">
            <a:avLst/>
          </a:prstGeom>
        </p:spPr>
      </p:pic>
      <p:sp>
        <p:nvSpPr>
          <p:cNvPr id="87" name="TextBox 30"/>
          <p:cNvSpPr txBox="1"/>
          <p:nvPr/>
        </p:nvSpPr>
        <p:spPr>
          <a:xfrm>
            <a:off x="1028294" y="4190790"/>
            <a:ext cx="42191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8" name="TextBox 31"/>
          <p:cNvSpPr txBox="1"/>
          <p:nvPr/>
        </p:nvSpPr>
        <p:spPr>
          <a:xfrm>
            <a:off x="2553527" y="4220634"/>
            <a:ext cx="76495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89" name="图片 88" descr="AP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591732" y="2070100"/>
            <a:ext cx="720000" cy="589091"/>
          </a:xfrm>
          <a:prstGeom prst="rect">
            <a:avLst/>
          </a:prstGeom>
        </p:spPr>
      </p:pic>
      <p:sp>
        <p:nvSpPr>
          <p:cNvPr id="90" name="TextBox 33"/>
          <p:cNvSpPr txBox="1"/>
          <p:nvPr/>
        </p:nvSpPr>
        <p:spPr>
          <a:xfrm>
            <a:off x="10745586" y="2717802"/>
            <a:ext cx="41229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1" name="图片 90" descr="云中心 AP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21817" y="3572932"/>
            <a:ext cx="720000" cy="589091"/>
          </a:xfrm>
          <a:prstGeom prst="rect">
            <a:avLst/>
          </a:prstGeom>
        </p:spPr>
      </p:pic>
      <p:pic>
        <p:nvPicPr>
          <p:cNvPr id="92" name="图片 91" descr="AP故障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70614" y="3560232"/>
            <a:ext cx="720000" cy="589091"/>
          </a:xfrm>
          <a:prstGeom prst="rect">
            <a:avLst/>
          </a:prstGeom>
        </p:spPr>
      </p:pic>
      <p:pic>
        <p:nvPicPr>
          <p:cNvPr id="93" name="图片 92" descr="中心AP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660346" y="3560232"/>
            <a:ext cx="720000" cy="589091"/>
          </a:xfrm>
          <a:prstGeom prst="rect">
            <a:avLst/>
          </a:prstGeom>
        </p:spPr>
      </p:pic>
      <p:sp>
        <p:nvSpPr>
          <p:cNvPr id="94" name="TextBox 37"/>
          <p:cNvSpPr txBox="1"/>
          <p:nvPr/>
        </p:nvSpPr>
        <p:spPr>
          <a:xfrm>
            <a:off x="4052947" y="4207934"/>
            <a:ext cx="75533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95" name="TextBox 38"/>
          <p:cNvSpPr txBox="1"/>
          <p:nvPr/>
        </p:nvSpPr>
        <p:spPr>
          <a:xfrm>
            <a:off x="5642679" y="4207934"/>
            <a:ext cx="75533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中心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TextBox 39"/>
          <p:cNvSpPr txBox="1"/>
          <p:nvPr/>
        </p:nvSpPr>
        <p:spPr>
          <a:xfrm>
            <a:off x="6961108" y="4207934"/>
            <a:ext cx="14414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云中心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示意图</a:t>
            </a:r>
          </a:p>
        </p:txBody>
      </p:sp>
      <p:pic>
        <p:nvPicPr>
          <p:cNvPr id="97" name="图片 96" descr="AC-蓝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926682" y="3538924"/>
            <a:ext cx="720000" cy="589089"/>
          </a:xfrm>
          <a:prstGeom prst="rect">
            <a:avLst/>
          </a:prstGeom>
        </p:spPr>
      </p:pic>
      <p:sp>
        <p:nvSpPr>
          <p:cNvPr id="98" name="TextBox 41"/>
          <p:cNvSpPr txBox="1"/>
          <p:nvPr/>
        </p:nvSpPr>
        <p:spPr>
          <a:xfrm>
            <a:off x="8803923" y="4178090"/>
            <a:ext cx="96552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云中心 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9" name="图片 98" descr="堆叠交换机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577682" y="3528220"/>
            <a:ext cx="720000" cy="589089"/>
          </a:xfrm>
          <a:prstGeom prst="rect">
            <a:avLst/>
          </a:prstGeom>
        </p:spPr>
      </p:pic>
      <p:sp>
        <p:nvSpPr>
          <p:cNvPr id="100" name="TextBox 43"/>
          <p:cNvSpPr txBox="1"/>
          <p:nvPr/>
        </p:nvSpPr>
        <p:spPr>
          <a:xfrm>
            <a:off x="10372054" y="4169834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堆叠交换机</a:t>
            </a:r>
          </a:p>
        </p:txBody>
      </p:sp>
      <p:pic>
        <p:nvPicPr>
          <p:cNvPr id="101" name="图片 100" descr="ce wlan-17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35766" y="4916527"/>
            <a:ext cx="721601" cy="590400"/>
          </a:xfrm>
          <a:prstGeom prst="rect">
            <a:avLst/>
          </a:prstGeom>
        </p:spPr>
      </p:pic>
      <p:sp>
        <p:nvSpPr>
          <p:cNvPr id="102" name="TextBox 47"/>
          <p:cNvSpPr txBox="1"/>
          <p:nvPr/>
        </p:nvSpPr>
        <p:spPr>
          <a:xfrm>
            <a:off x="991409" y="5579534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转发器</a:t>
            </a:r>
          </a:p>
        </p:txBody>
      </p:sp>
      <p:sp>
        <p:nvSpPr>
          <p:cNvPr id="103" name="TextBox 50"/>
          <p:cNvSpPr txBox="1"/>
          <p:nvPr/>
        </p:nvSpPr>
        <p:spPr>
          <a:xfrm>
            <a:off x="2427989" y="5590690"/>
            <a:ext cx="8217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防火墙</a:t>
            </a: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53" y="4909121"/>
            <a:ext cx="721600" cy="590400"/>
          </a:xfrm>
          <a:prstGeom prst="rect">
            <a:avLst/>
          </a:prstGeom>
        </p:spPr>
      </p:pic>
      <p:sp>
        <p:nvSpPr>
          <p:cNvPr id="105" name="TextBox 52"/>
          <p:cNvSpPr txBox="1"/>
          <p:nvPr/>
        </p:nvSpPr>
        <p:spPr>
          <a:xfrm>
            <a:off x="3935663" y="5603180"/>
            <a:ext cx="11640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无线路由器</a:t>
            </a: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55" y="4910064"/>
            <a:ext cx="721601" cy="590400"/>
          </a:xfrm>
          <a:prstGeom prst="rect">
            <a:avLst/>
          </a:prstGeom>
        </p:spPr>
      </p:pic>
      <p:pic>
        <p:nvPicPr>
          <p:cNvPr id="107" name="图片 106" descr="VM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916236" y="4925176"/>
            <a:ext cx="303639" cy="254400"/>
          </a:xfrm>
          <a:prstGeom prst="rect">
            <a:avLst/>
          </a:prstGeom>
        </p:spPr>
      </p:pic>
      <p:pic>
        <p:nvPicPr>
          <p:cNvPr id="108" name="图片 107" descr="VM1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916606" y="5248497"/>
            <a:ext cx="303639" cy="254400"/>
          </a:xfrm>
          <a:prstGeom prst="rect">
            <a:avLst/>
          </a:prstGeom>
        </p:spPr>
      </p:pic>
      <p:pic>
        <p:nvPicPr>
          <p:cNvPr id="109" name="图片 108" descr="VM2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307131" y="5248497"/>
            <a:ext cx="303639" cy="254400"/>
          </a:xfrm>
          <a:prstGeom prst="rect">
            <a:avLst/>
          </a:prstGeom>
        </p:spPr>
      </p:pic>
      <p:pic>
        <p:nvPicPr>
          <p:cNvPr id="110" name="图片 109" descr="VM3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913431" y="5571817"/>
            <a:ext cx="303639" cy="254400"/>
          </a:xfrm>
          <a:prstGeom prst="rect">
            <a:avLst/>
          </a:prstGeom>
        </p:spPr>
      </p:pic>
      <p:pic>
        <p:nvPicPr>
          <p:cNvPr id="111" name="图片 110" descr="VM4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9307131" y="5571817"/>
            <a:ext cx="303639" cy="254400"/>
          </a:xfrm>
          <a:prstGeom prst="rect">
            <a:avLst/>
          </a:prstGeom>
        </p:spPr>
      </p:pic>
      <p:pic>
        <p:nvPicPr>
          <p:cNvPr id="112" name="图片 111" descr="室外天线蓝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65260" y="4922828"/>
            <a:ext cx="720000" cy="589091"/>
          </a:xfrm>
          <a:prstGeom prst="rect">
            <a:avLst/>
          </a:prstGeom>
        </p:spPr>
      </p:pic>
      <p:sp>
        <p:nvSpPr>
          <p:cNvPr id="113" name="TextBox 60"/>
          <p:cNvSpPr txBox="1"/>
          <p:nvPr/>
        </p:nvSpPr>
        <p:spPr>
          <a:xfrm>
            <a:off x="5689886" y="560070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室外天线</a:t>
            </a:r>
          </a:p>
        </p:txBody>
      </p:sp>
      <p:pic>
        <p:nvPicPr>
          <p:cNvPr id="114" name="图片 113" descr="天线蓝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338305" y="4922828"/>
            <a:ext cx="720000" cy="589091"/>
          </a:xfrm>
          <a:prstGeom prst="rect">
            <a:avLst/>
          </a:prstGeom>
        </p:spPr>
      </p:pic>
      <p:sp>
        <p:nvSpPr>
          <p:cNvPr id="115" name="TextBox 62"/>
          <p:cNvSpPr txBox="1"/>
          <p:nvPr/>
        </p:nvSpPr>
        <p:spPr>
          <a:xfrm>
            <a:off x="7434451" y="5600700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天线</a:t>
            </a:r>
          </a:p>
        </p:txBody>
      </p:sp>
    </p:spTree>
    <p:extLst>
      <p:ext uri="{BB962C8B-B14F-4D97-AF65-F5344CB8AC3E}">
        <p14:creationId xmlns:p14="http://schemas.microsoft.com/office/powerpoint/2010/main" val="12714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Hot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805" y="747475"/>
            <a:ext cx="720000" cy="589091"/>
          </a:xfrm>
          <a:prstGeom prst="rect">
            <a:avLst/>
          </a:prstGeom>
        </p:spPr>
      </p:pic>
      <p:sp>
        <p:nvSpPr>
          <p:cNvPr id="59" name="TextBox 3"/>
          <p:cNvSpPr txBox="1"/>
          <p:nvPr/>
        </p:nvSpPr>
        <p:spPr>
          <a:xfrm>
            <a:off x="978402" y="1383695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  店</a:t>
            </a:r>
          </a:p>
        </p:txBody>
      </p:sp>
      <p:sp>
        <p:nvSpPr>
          <p:cNvPr id="60" name="TextBox 4"/>
          <p:cNvSpPr txBox="1"/>
          <p:nvPr/>
        </p:nvSpPr>
        <p:spPr>
          <a:xfrm>
            <a:off x="2580254" y="1383695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  区</a:t>
            </a:r>
          </a:p>
        </p:txBody>
      </p:sp>
      <p:pic>
        <p:nvPicPr>
          <p:cNvPr id="61" name="图片 60" descr="企业-蓝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6939" y="747476"/>
            <a:ext cx="719476" cy="589089"/>
          </a:xfrm>
          <a:prstGeom prst="rect">
            <a:avLst/>
          </a:prstGeom>
        </p:spPr>
      </p:pic>
      <p:sp>
        <p:nvSpPr>
          <p:cNvPr id="62" name="TextBox 4"/>
          <p:cNvSpPr txBox="1"/>
          <p:nvPr/>
        </p:nvSpPr>
        <p:spPr>
          <a:xfrm>
            <a:off x="7055646" y="1388965"/>
            <a:ext cx="14355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企业网络用户</a:t>
            </a:r>
          </a:p>
        </p:txBody>
      </p:sp>
      <p:sp>
        <p:nvSpPr>
          <p:cNvPr id="63" name="TextBox 87"/>
          <p:cNvSpPr txBox="1"/>
          <p:nvPr/>
        </p:nvSpPr>
        <p:spPr>
          <a:xfrm>
            <a:off x="5536237" y="1385578"/>
            <a:ext cx="127032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个人网络用户</a:t>
            </a:r>
          </a:p>
        </p:txBody>
      </p:sp>
      <p:pic>
        <p:nvPicPr>
          <p:cNvPr id="64" name="图片 6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14" y="746905"/>
            <a:ext cx="720000" cy="590400"/>
          </a:xfrm>
          <a:prstGeom prst="rect">
            <a:avLst/>
          </a:prstGeom>
        </p:spPr>
      </p:pic>
      <p:pic>
        <p:nvPicPr>
          <p:cNvPr id="65" name="图片 6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08" y="750292"/>
            <a:ext cx="720000" cy="590400"/>
          </a:xfrm>
          <a:prstGeom prst="rect">
            <a:avLst/>
          </a:prstGeom>
        </p:spPr>
      </p:pic>
      <p:pic>
        <p:nvPicPr>
          <p:cNvPr id="66" name="图片 65" descr="故障链路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7426" y="739173"/>
            <a:ext cx="720000" cy="586955"/>
          </a:xfrm>
          <a:prstGeom prst="rect">
            <a:avLst/>
          </a:prstGeom>
        </p:spPr>
      </p:pic>
      <p:sp>
        <p:nvSpPr>
          <p:cNvPr id="67" name="TextBox 11"/>
          <p:cNvSpPr txBox="1"/>
          <p:nvPr/>
        </p:nvSpPr>
        <p:spPr>
          <a:xfrm>
            <a:off x="4105483" y="1403539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民  警</a:t>
            </a:r>
          </a:p>
        </p:txBody>
      </p:sp>
      <p:pic>
        <p:nvPicPr>
          <p:cNvPr id="68" name="图片 67" descr="地铁车头右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4394" y="762159"/>
            <a:ext cx="720000" cy="589091"/>
          </a:xfrm>
          <a:prstGeom prst="rect">
            <a:avLst/>
          </a:prstGeom>
        </p:spPr>
      </p:pic>
      <p:sp>
        <p:nvSpPr>
          <p:cNvPr id="69" name="TextBox 13"/>
          <p:cNvSpPr txBox="1"/>
          <p:nvPr/>
        </p:nvSpPr>
        <p:spPr>
          <a:xfrm>
            <a:off x="8775551" y="1388534"/>
            <a:ext cx="115768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地铁车头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右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0" name="图片 69" descr="地铁车头左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75744" y="750805"/>
            <a:ext cx="720000" cy="589091"/>
          </a:xfrm>
          <a:prstGeom prst="rect">
            <a:avLst/>
          </a:prstGeom>
        </p:spPr>
      </p:pic>
      <p:sp>
        <p:nvSpPr>
          <p:cNvPr id="71" name="TextBox 15"/>
          <p:cNvSpPr txBox="1"/>
          <p:nvPr/>
        </p:nvSpPr>
        <p:spPr>
          <a:xfrm>
            <a:off x="10456901" y="1403539"/>
            <a:ext cx="115768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地铁车头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左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2" name="图片 71" descr="存储服务器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1623" y="2054927"/>
            <a:ext cx="719476" cy="589091"/>
          </a:xfrm>
          <a:prstGeom prst="rect">
            <a:avLst/>
          </a:prstGeom>
        </p:spPr>
      </p:pic>
      <p:pic>
        <p:nvPicPr>
          <p:cNvPr id="73" name="图片 72" descr="SOC服务器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57690" y="2044699"/>
            <a:ext cx="719476" cy="589091"/>
          </a:xfrm>
          <a:prstGeom prst="rect">
            <a:avLst/>
          </a:prstGeom>
        </p:spPr>
      </p:pic>
      <p:pic>
        <p:nvPicPr>
          <p:cNvPr id="74" name="图片 73" descr="组播服务器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9923" y="2044699"/>
            <a:ext cx="719476" cy="589091"/>
          </a:xfrm>
          <a:prstGeom prst="rect">
            <a:avLst/>
          </a:prstGeom>
        </p:spPr>
      </p:pic>
      <p:sp>
        <p:nvSpPr>
          <p:cNvPr id="75" name="TextBox 19"/>
          <p:cNvSpPr txBox="1"/>
          <p:nvPr/>
        </p:nvSpPr>
        <p:spPr>
          <a:xfrm>
            <a:off x="996361" y="2675467"/>
            <a:ext cx="4700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DPI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Box 20"/>
          <p:cNvSpPr txBox="1"/>
          <p:nvPr/>
        </p:nvSpPr>
        <p:spPr>
          <a:xfrm>
            <a:off x="2587372" y="2691300"/>
            <a:ext cx="5645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IPTV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Box 21"/>
          <p:cNvSpPr txBox="1"/>
          <p:nvPr/>
        </p:nvSpPr>
        <p:spPr>
          <a:xfrm>
            <a:off x="3973716" y="2667550"/>
            <a:ext cx="75373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Modem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8" name="图片 77" descr="通道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4626" y="2085813"/>
            <a:ext cx="720000" cy="472992"/>
          </a:xfrm>
          <a:prstGeom prst="rect">
            <a:avLst/>
          </a:prstGeom>
        </p:spPr>
      </p:pic>
      <p:sp>
        <p:nvSpPr>
          <p:cNvPr id="79" name="TextBox 23"/>
          <p:cNvSpPr txBox="1"/>
          <p:nvPr/>
        </p:nvSpPr>
        <p:spPr>
          <a:xfrm>
            <a:off x="5880773" y="2685055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通道</a:t>
            </a:r>
          </a:p>
        </p:txBody>
      </p:sp>
      <p:pic>
        <p:nvPicPr>
          <p:cNvPr id="80" name="图片 79" descr="研发部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13130" y="2027764"/>
            <a:ext cx="720000" cy="589091"/>
          </a:xfrm>
          <a:prstGeom prst="rect">
            <a:avLst/>
          </a:prstGeom>
        </p:spPr>
      </p:pic>
      <p:sp>
        <p:nvSpPr>
          <p:cNvPr id="81" name="TextBox 25"/>
          <p:cNvSpPr txBox="1"/>
          <p:nvPr/>
        </p:nvSpPr>
        <p:spPr>
          <a:xfrm>
            <a:off x="7421821" y="2685055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研发部</a:t>
            </a:r>
          </a:p>
        </p:txBody>
      </p:sp>
      <p:pic>
        <p:nvPicPr>
          <p:cNvPr id="82" name="图片 81" descr="市场部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82329" y="2027764"/>
            <a:ext cx="720000" cy="589091"/>
          </a:xfrm>
          <a:prstGeom prst="rect">
            <a:avLst/>
          </a:prstGeom>
        </p:spPr>
      </p:pic>
      <p:sp>
        <p:nvSpPr>
          <p:cNvPr id="83" name="TextBox 27"/>
          <p:cNvSpPr txBox="1"/>
          <p:nvPr/>
        </p:nvSpPr>
        <p:spPr>
          <a:xfrm>
            <a:off x="8992715" y="2685055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市场部</a:t>
            </a:r>
          </a:p>
        </p:txBody>
      </p:sp>
      <p:pic>
        <p:nvPicPr>
          <p:cNvPr id="84" name="图片 83" descr="行政部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45394" y="2027764"/>
            <a:ext cx="720000" cy="589091"/>
          </a:xfrm>
          <a:prstGeom prst="rect">
            <a:avLst/>
          </a:prstGeom>
        </p:spPr>
      </p:pic>
      <p:sp>
        <p:nvSpPr>
          <p:cNvPr id="85" name="TextBox 29"/>
          <p:cNvSpPr txBox="1"/>
          <p:nvPr/>
        </p:nvSpPr>
        <p:spPr>
          <a:xfrm>
            <a:off x="10655780" y="2685055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行政部</a:t>
            </a:r>
          </a:p>
        </p:txBody>
      </p:sp>
      <p:sp>
        <p:nvSpPr>
          <p:cNvPr id="86" name="TextBox 53"/>
          <p:cNvSpPr txBox="1"/>
          <p:nvPr/>
        </p:nvSpPr>
        <p:spPr>
          <a:xfrm>
            <a:off x="7430439" y="3970867"/>
            <a:ext cx="5757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蓝 牙</a:t>
            </a:r>
          </a:p>
        </p:txBody>
      </p:sp>
      <p:sp>
        <p:nvSpPr>
          <p:cNvPr id="87" name="TextBox 54"/>
          <p:cNvSpPr txBox="1"/>
          <p:nvPr/>
        </p:nvSpPr>
        <p:spPr>
          <a:xfrm>
            <a:off x="9142558" y="3978783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  视</a:t>
            </a:r>
          </a:p>
        </p:txBody>
      </p:sp>
      <p:sp>
        <p:nvSpPr>
          <p:cNvPr id="88" name="TextBox 55"/>
          <p:cNvSpPr txBox="1"/>
          <p:nvPr/>
        </p:nvSpPr>
        <p:spPr>
          <a:xfrm>
            <a:off x="10582527" y="3970867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复印机</a:t>
            </a:r>
          </a:p>
        </p:txBody>
      </p:sp>
      <p:sp>
        <p:nvSpPr>
          <p:cNvPr id="89" name="TextBox 56"/>
          <p:cNvSpPr txBox="1"/>
          <p:nvPr/>
        </p:nvSpPr>
        <p:spPr>
          <a:xfrm>
            <a:off x="917717" y="5452534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音  箱</a:t>
            </a:r>
          </a:p>
        </p:txBody>
      </p:sp>
      <p:sp>
        <p:nvSpPr>
          <p:cNvPr id="90" name="TextBox 57"/>
          <p:cNvSpPr txBox="1"/>
          <p:nvPr/>
        </p:nvSpPr>
        <p:spPr>
          <a:xfrm>
            <a:off x="2552334" y="5452534"/>
            <a:ext cx="6238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  话</a:t>
            </a:r>
          </a:p>
        </p:txBody>
      </p:sp>
      <p:sp>
        <p:nvSpPr>
          <p:cNvPr id="91" name="TextBox 58"/>
          <p:cNvSpPr txBox="1"/>
          <p:nvPr/>
        </p:nvSpPr>
        <p:spPr>
          <a:xfrm>
            <a:off x="3878828" y="5452534"/>
            <a:ext cx="12137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多媒体软终端</a:t>
            </a:r>
          </a:p>
        </p:txBody>
      </p:sp>
      <p:sp>
        <p:nvSpPr>
          <p:cNvPr id="92" name="TextBox 59"/>
          <p:cNvSpPr txBox="1"/>
          <p:nvPr/>
        </p:nvSpPr>
        <p:spPr>
          <a:xfrm>
            <a:off x="5882149" y="5452534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pc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TextBox 60"/>
          <p:cNvSpPr txBox="1"/>
          <p:nvPr/>
        </p:nvSpPr>
        <p:spPr>
          <a:xfrm>
            <a:off x="7387960" y="5452534"/>
            <a:ext cx="6607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SIM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卡</a:t>
            </a:r>
          </a:p>
        </p:txBody>
      </p:sp>
      <p:sp>
        <p:nvSpPr>
          <p:cNvPr id="94" name="TextBox 61"/>
          <p:cNvSpPr txBox="1"/>
          <p:nvPr/>
        </p:nvSpPr>
        <p:spPr>
          <a:xfrm>
            <a:off x="9083213" y="5452534"/>
            <a:ext cx="48923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Rfid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TextBox 62"/>
          <p:cNvSpPr txBox="1"/>
          <p:nvPr/>
        </p:nvSpPr>
        <p:spPr>
          <a:xfrm>
            <a:off x="10608627" y="5452534"/>
            <a:ext cx="68961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电话</a:t>
            </a:r>
          </a:p>
        </p:txBody>
      </p:sp>
      <p:pic>
        <p:nvPicPr>
          <p:cNvPr id="96" name="图片 95" descr="Web服务器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39845" y="3272619"/>
            <a:ext cx="405600" cy="583989"/>
          </a:xfrm>
          <a:prstGeom prst="rect">
            <a:avLst/>
          </a:prstGeom>
        </p:spPr>
      </p:pic>
      <p:pic>
        <p:nvPicPr>
          <p:cNvPr id="97" name="图片 96" descr="电视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093992" y="3272619"/>
            <a:ext cx="496675" cy="585600"/>
          </a:xfrm>
          <a:prstGeom prst="rect">
            <a:avLst/>
          </a:prstGeom>
        </p:spPr>
      </p:pic>
      <p:pic>
        <p:nvPicPr>
          <p:cNvPr id="98" name="图片 97" descr="复印机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40324" y="3309235"/>
            <a:ext cx="725071" cy="561600"/>
          </a:xfrm>
          <a:prstGeom prst="rect">
            <a:avLst/>
          </a:prstGeom>
        </p:spPr>
      </p:pic>
      <p:pic>
        <p:nvPicPr>
          <p:cNvPr id="99" name="图片 98" descr="音箱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97900" y="4808380"/>
            <a:ext cx="697144" cy="585600"/>
          </a:xfrm>
          <a:prstGeom prst="rect">
            <a:avLst/>
          </a:prstGeom>
        </p:spPr>
      </p:pic>
      <p:pic>
        <p:nvPicPr>
          <p:cNvPr id="100" name="图片 99" descr="电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43924" y="4766007"/>
            <a:ext cx="644723" cy="585600"/>
          </a:xfrm>
          <a:prstGeom prst="rect">
            <a:avLst/>
          </a:prstGeom>
        </p:spPr>
      </p:pic>
      <p:pic>
        <p:nvPicPr>
          <p:cNvPr id="101" name="图片 100" descr="多媒体软终端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42213" y="4753851"/>
            <a:ext cx="720667" cy="552000"/>
          </a:xfrm>
          <a:prstGeom prst="rect">
            <a:avLst/>
          </a:prstGeom>
        </p:spPr>
      </p:pic>
      <p:pic>
        <p:nvPicPr>
          <p:cNvPr id="102" name="图片 101" descr="P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719975" y="4782807"/>
            <a:ext cx="718751" cy="552000"/>
          </a:xfrm>
          <a:prstGeom prst="rect">
            <a:avLst/>
          </a:prstGeom>
        </p:spPr>
      </p:pic>
      <p:pic>
        <p:nvPicPr>
          <p:cNvPr id="103" name="图片 102" descr="SIM卡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568756" y="4733856"/>
            <a:ext cx="356851" cy="585600"/>
          </a:xfrm>
          <a:prstGeom prst="rect">
            <a:avLst/>
          </a:prstGeom>
        </p:spPr>
      </p:pic>
      <p:pic>
        <p:nvPicPr>
          <p:cNvPr id="104" name="图片 103" descr="数据中心-蓝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156522" y="4687444"/>
            <a:ext cx="434204" cy="583989"/>
          </a:xfrm>
          <a:prstGeom prst="rect">
            <a:avLst/>
          </a:prstGeom>
        </p:spPr>
      </p:pic>
      <p:pic>
        <p:nvPicPr>
          <p:cNvPr id="105" name="图片 104" descr="IP电话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0605615" y="4717180"/>
            <a:ext cx="719929" cy="676800"/>
          </a:xfrm>
          <a:prstGeom prst="rect">
            <a:avLst/>
          </a:prstGeom>
        </p:spPr>
      </p:pic>
      <p:pic>
        <p:nvPicPr>
          <p:cNvPr id="106" name="图片 105" descr="01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61453" y="3213912"/>
            <a:ext cx="720000" cy="588877"/>
          </a:xfrm>
          <a:prstGeom prst="rect">
            <a:avLst/>
          </a:prstGeom>
        </p:spPr>
      </p:pic>
      <p:pic>
        <p:nvPicPr>
          <p:cNvPr id="107" name="图片 106" descr="02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496824" y="3215035"/>
            <a:ext cx="720000" cy="588877"/>
          </a:xfrm>
          <a:prstGeom prst="rect">
            <a:avLst/>
          </a:prstGeom>
        </p:spPr>
      </p:pic>
      <p:pic>
        <p:nvPicPr>
          <p:cNvPr id="108" name="图片 107" descr="03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063020" y="3233452"/>
            <a:ext cx="720000" cy="588877"/>
          </a:xfrm>
          <a:prstGeom prst="rect">
            <a:avLst/>
          </a:prstGeom>
        </p:spPr>
      </p:pic>
      <p:sp>
        <p:nvSpPr>
          <p:cNvPr id="109" name="TextBox 80"/>
          <p:cNvSpPr txBox="1"/>
          <p:nvPr/>
        </p:nvSpPr>
        <p:spPr>
          <a:xfrm>
            <a:off x="5697765" y="3910339"/>
            <a:ext cx="107753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APPLE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终端</a:t>
            </a:r>
          </a:p>
        </p:txBody>
      </p:sp>
      <p:pic>
        <p:nvPicPr>
          <p:cNvPr id="110" name="图片 109" descr="存储服务器-蓝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855630" y="3260918"/>
            <a:ext cx="703279" cy="583989"/>
          </a:xfrm>
          <a:prstGeom prst="rect">
            <a:avLst/>
          </a:prstGeom>
        </p:spPr>
      </p:pic>
      <p:sp>
        <p:nvSpPr>
          <p:cNvPr id="111" name="TextBox 82"/>
          <p:cNvSpPr txBox="1"/>
          <p:nvPr/>
        </p:nvSpPr>
        <p:spPr>
          <a:xfrm>
            <a:off x="631781" y="3884399"/>
            <a:ext cx="12137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中低端路由器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TextBox 83"/>
          <p:cNvSpPr txBox="1"/>
          <p:nvPr/>
        </p:nvSpPr>
        <p:spPr>
          <a:xfrm>
            <a:off x="2334498" y="3884399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高端路由器</a:t>
            </a:r>
          </a:p>
        </p:txBody>
      </p:sp>
      <p:sp>
        <p:nvSpPr>
          <p:cNvPr id="113" name="TextBox 84"/>
          <p:cNvSpPr txBox="1"/>
          <p:nvPr/>
        </p:nvSpPr>
        <p:spPr>
          <a:xfrm>
            <a:off x="3899570" y="3884399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核心路由器</a:t>
            </a:r>
          </a:p>
        </p:txBody>
      </p:sp>
    </p:spTree>
    <p:extLst>
      <p:ext uri="{BB962C8B-B14F-4D97-AF65-F5344CB8AC3E}">
        <p14:creationId xmlns:p14="http://schemas.microsoft.com/office/powerpoint/2010/main" val="295558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管理型无线虚链路-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838" y="904758"/>
            <a:ext cx="630044" cy="583989"/>
          </a:xfrm>
          <a:prstGeom prst="rect">
            <a:avLst/>
          </a:prstGeom>
        </p:spPr>
      </p:pic>
      <p:pic>
        <p:nvPicPr>
          <p:cNvPr id="19" name="图片 18" descr="故障链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418" y="898942"/>
            <a:ext cx="720000" cy="536889"/>
          </a:xfrm>
          <a:prstGeom prst="rect">
            <a:avLst/>
          </a:prstGeom>
        </p:spPr>
      </p:pic>
      <p:pic>
        <p:nvPicPr>
          <p:cNvPr id="20" name="图片 19" descr="SAN网络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518" y="851417"/>
            <a:ext cx="356720" cy="584415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936952" y="1553634"/>
            <a:ext cx="58541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Wi-Fi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2467164" y="1537800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显示屏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4221870" y="1553634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平板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5800395" y="1553634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手机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7368724" y="1553634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打印机</a:t>
            </a:r>
          </a:p>
        </p:txBody>
      </p:sp>
      <p:pic>
        <p:nvPicPr>
          <p:cNvPr id="26" name="图片 25" descr="业务型无线虚链路-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691" y="902818"/>
            <a:ext cx="719476" cy="533013"/>
          </a:xfrm>
          <a:prstGeom prst="rect">
            <a:avLst/>
          </a:prstGeom>
        </p:spPr>
      </p:pic>
      <p:pic>
        <p:nvPicPr>
          <p:cNvPr id="27" name="图片 26" descr="打印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8747" y="864631"/>
            <a:ext cx="717588" cy="571200"/>
          </a:xfrm>
          <a:prstGeom prst="rect">
            <a:avLst/>
          </a:prstGeom>
        </p:spPr>
      </p:pic>
      <p:sp>
        <p:nvSpPr>
          <p:cNvPr id="28" name="TextBox 13"/>
          <p:cNvSpPr txBox="1"/>
          <p:nvPr/>
        </p:nvSpPr>
        <p:spPr>
          <a:xfrm>
            <a:off x="708523" y="2803548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笔记本电脑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8819770" y="154830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数码相机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10456997" y="1532467"/>
            <a:ext cx="6992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传真机</a:t>
            </a:r>
          </a:p>
        </p:txBody>
      </p:sp>
      <p:pic>
        <p:nvPicPr>
          <p:cNvPr id="31" name="图片 30" descr="笔记本电脑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7575" y="2279677"/>
            <a:ext cx="719705" cy="451200"/>
          </a:xfrm>
          <a:prstGeom prst="rect">
            <a:avLst/>
          </a:prstGeom>
        </p:spPr>
      </p:pic>
      <p:pic>
        <p:nvPicPr>
          <p:cNvPr id="32" name="图片 31" descr="数码相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47758" y="855013"/>
            <a:ext cx="720995" cy="542400"/>
          </a:xfrm>
          <a:prstGeom prst="rect">
            <a:avLst/>
          </a:prstGeom>
        </p:spPr>
      </p:pic>
      <p:pic>
        <p:nvPicPr>
          <p:cNvPr id="33" name="图片 32" descr="传真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49542" y="798685"/>
            <a:ext cx="506232" cy="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8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13"/>
          <p:cNvSpPr txBox="1"/>
          <p:nvPr/>
        </p:nvSpPr>
        <p:spPr>
          <a:xfrm>
            <a:off x="472918" y="1272258"/>
            <a:ext cx="95616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机械电表</a:t>
            </a:r>
          </a:p>
        </p:txBody>
      </p:sp>
      <p:sp>
        <p:nvSpPr>
          <p:cNvPr id="67" name="TextBox 116"/>
          <p:cNvSpPr txBox="1"/>
          <p:nvPr/>
        </p:nvSpPr>
        <p:spPr>
          <a:xfrm>
            <a:off x="1773608" y="1272258"/>
            <a:ext cx="109728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DLMS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电表</a:t>
            </a:r>
          </a:p>
        </p:txBody>
      </p:sp>
      <p:sp>
        <p:nvSpPr>
          <p:cNvPr id="68" name="TextBox 119"/>
          <p:cNvSpPr txBox="1"/>
          <p:nvPr/>
        </p:nvSpPr>
        <p:spPr>
          <a:xfrm>
            <a:off x="3086122" y="1272258"/>
            <a:ext cx="127338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ModBus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电表</a:t>
            </a:r>
          </a:p>
        </p:txBody>
      </p:sp>
      <p:sp>
        <p:nvSpPr>
          <p:cNvPr id="69" name="TextBox 121"/>
          <p:cNvSpPr txBox="1"/>
          <p:nvPr/>
        </p:nvSpPr>
        <p:spPr>
          <a:xfrm>
            <a:off x="4666416" y="1272258"/>
            <a:ext cx="94598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单相电表</a:t>
            </a:r>
          </a:p>
        </p:txBody>
      </p:sp>
      <p:sp>
        <p:nvSpPr>
          <p:cNvPr id="70" name="TextBox 122"/>
          <p:cNvSpPr txBox="1"/>
          <p:nvPr/>
        </p:nvSpPr>
        <p:spPr>
          <a:xfrm>
            <a:off x="6142700" y="1272258"/>
            <a:ext cx="97346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三相电表</a:t>
            </a:r>
          </a:p>
        </p:txBody>
      </p:sp>
      <p:sp>
        <p:nvSpPr>
          <p:cNvPr id="71" name="TextBox 124"/>
          <p:cNvSpPr txBox="1"/>
          <p:nvPr/>
        </p:nvSpPr>
        <p:spPr>
          <a:xfrm>
            <a:off x="7653553" y="1272258"/>
            <a:ext cx="7958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机</a:t>
            </a:r>
          </a:p>
        </p:txBody>
      </p:sp>
      <p:sp>
        <p:nvSpPr>
          <p:cNvPr id="72" name="矩形 71"/>
          <p:cNvSpPr/>
          <p:nvPr/>
        </p:nvSpPr>
        <p:spPr>
          <a:xfrm>
            <a:off x="8855750" y="1272258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电量检测模块</a:t>
            </a:r>
          </a:p>
        </p:txBody>
      </p:sp>
      <p:sp>
        <p:nvSpPr>
          <p:cNvPr id="73" name="矩形 72"/>
          <p:cNvSpPr/>
          <p:nvPr/>
        </p:nvSpPr>
        <p:spPr>
          <a:xfrm>
            <a:off x="10770837" y="1272258"/>
            <a:ext cx="41229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CT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42397" y="2819847"/>
            <a:ext cx="40267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PT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942657" y="2819847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变压器</a:t>
            </a:r>
          </a:p>
        </p:txBody>
      </p:sp>
      <p:sp>
        <p:nvSpPr>
          <p:cNvPr id="76" name="矩形 75"/>
          <p:cNvSpPr/>
          <p:nvPr/>
        </p:nvSpPr>
        <p:spPr>
          <a:xfrm>
            <a:off x="3428719" y="2819847"/>
            <a:ext cx="5277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路灯</a:t>
            </a:r>
          </a:p>
        </p:txBody>
      </p:sp>
      <p:sp>
        <p:nvSpPr>
          <p:cNvPr id="77" name="矩形 76"/>
          <p:cNvSpPr/>
          <p:nvPr/>
        </p:nvSpPr>
        <p:spPr>
          <a:xfrm>
            <a:off x="4503340" y="2819847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湿温度传感器</a:t>
            </a:r>
          </a:p>
        </p:txBody>
      </p:sp>
      <p:sp>
        <p:nvSpPr>
          <p:cNvPr id="78" name="矩形 77"/>
          <p:cNvSpPr/>
          <p:nvPr/>
        </p:nvSpPr>
        <p:spPr>
          <a:xfrm>
            <a:off x="6078857" y="2819847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人体计数器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329912" y="2819847"/>
            <a:ext cx="138531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微波物体探测器</a:t>
            </a:r>
          </a:p>
        </p:txBody>
      </p:sp>
      <p:sp>
        <p:nvSpPr>
          <p:cNvPr id="80" name="矩形 79"/>
          <p:cNvSpPr/>
          <p:nvPr/>
        </p:nvSpPr>
        <p:spPr>
          <a:xfrm>
            <a:off x="8941245" y="2819847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红外转发器</a:t>
            </a:r>
          </a:p>
        </p:txBody>
      </p:sp>
      <p:sp>
        <p:nvSpPr>
          <p:cNvPr id="81" name="矩形 80"/>
          <p:cNvSpPr/>
          <p:nvPr/>
        </p:nvSpPr>
        <p:spPr>
          <a:xfrm>
            <a:off x="10601988" y="2819847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温控器</a:t>
            </a:r>
          </a:p>
        </p:txBody>
      </p:sp>
      <p:sp>
        <p:nvSpPr>
          <p:cNvPr id="82" name="矩形 81"/>
          <p:cNvSpPr/>
          <p:nvPr/>
        </p:nvSpPr>
        <p:spPr>
          <a:xfrm>
            <a:off x="485918" y="4252966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智能插座</a:t>
            </a:r>
          </a:p>
        </p:txBody>
      </p:sp>
      <p:sp>
        <p:nvSpPr>
          <p:cNvPr id="83" name="矩形 82"/>
          <p:cNvSpPr/>
          <p:nvPr/>
        </p:nvSpPr>
        <p:spPr>
          <a:xfrm>
            <a:off x="1942657" y="4252966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冷水表</a:t>
            </a:r>
          </a:p>
        </p:txBody>
      </p:sp>
      <p:sp>
        <p:nvSpPr>
          <p:cNvPr id="84" name="矩形 83"/>
          <p:cNvSpPr/>
          <p:nvPr/>
        </p:nvSpPr>
        <p:spPr>
          <a:xfrm>
            <a:off x="3343225" y="4252966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热水表</a:t>
            </a:r>
          </a:p>
        </p:txBody>
      </p:sp>
      <p:sp>
        <p:nvSpPr>
          <p:cNvPr id="85" name="矩形 84"/>
          <p:cNvSpPr/>
          <p:nvPr/>
        </p:nvSpPr>
        <p:spPr>
          <a:xfrm>
            <a:off x="4503340" y="4252966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三相负荷开关</a:t>
            </a:r>
          </a:p>
        </p:txBody>
      </p:sp>
      <p:sp>
        <p:nvSpPr>
          <p:cNvPr id="86" name="矩形 85"/>
          <p:cNvSpPr/>
          <p:nvPr/>
        </p:nvSpPr>
        <p:spPr>
          <a:xfrm>
            <a:off x="6164350" y="4252966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调光开关</a:t>
            </a:r>
          </a:p>
        </p:txBody>
      </p:sp>
      <p:sp>
        <p:nvSpPr>
          <p:cNvPr id="87" name="矩形 86"/>
          <p:cNvSpPr/>
          <p:nvPr/>
        </p:nvSpPr>
        <p:spPr>
          <a:xfrm>
            <a:off x="7757380" y="4252966"/>
            <a:ext cx="5277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电灯</a:t>
            </a:r>
          </a:p>
        </p:txBody>
      </p:sp>
      <p:sp>
        <p:nvSpPr>
          <p:cNvPr id="88" name="矩形 87"/>
          <p:cNvSpPr/>
          <p:nvPr/>
        </p:nvSpPr>
        <p:spPr>
          <a:xfrm>
            <a:off x="9026738" y="4252966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墙面开关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0516495" y="4252966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电子标签</a:t>
            </a:r>
          </a:p>
        </p:txBody>
      </p:sp>
      <p:sp>
        <p:nvSpPr>
          <p:cNvPr id="90" name="矩形 89"/>
          <p:cNvSpPr/>
          <p:nvPr/>
        </p:nvSpPr>
        <p:spPr>
          <a:xfrm>
            <a:off x="485918" y="5630216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视频网关</a:t>
            </a:r>
          </a:p>
        </p:txBody>
      </p:sp>
      <p:sp>
        <p:nvSpPr>
          <p:cNvPr id="91" name="矩形 90"/>
          <p:cNvSpPr/>
          <p:nvPr/>
        </p:nvSpPr>
        <p:spPr>
          <a:xfrm>
            <a:off x="1686177" y="5630216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空气净化设备</a:t>
            </a:r>
          </a:p>
        </p:txBody>
      </p:sp>
      <p:sp>
        <p:nvSpPr>
          <p:cNvPr id="92" name="矩形 91"/>
          <p:cNvSpPr/>
          <p:nvPr/>
        </p:nvSpPr>
        <p:spPr>
          <a:xfrm>
            <a:off x="3086745" y="5630216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热水器控制器</a:t>
            </a:r>
          </a:p>
        </p:txBody>
      </p:sp>
      <p:sp>
        <p:nvSpPr>
          <p:cNvPr id="93" name="矩形 92"/>
          <p:cNvSpPr/>
          <p:nvPr/>
        </p:nvSpPr>
        <p:spPr>
          <a:xfrm>
            <a:off x="4588834" y="5630216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负载均衡器</a:t>
            </a:r>
          </a:p>
        </p:txBody>
      </p:sp>
      <p:sp>
        <p:nvSpPr>
          <p:cNvPr id="94" name="矩形 93"/>
          <p:cNvSpPr/>
          <p:nvPr/>
        </p:nvSpPr>
        <p:spPr>
          <a:xfrm>
            <a:off x="6078857" y="5630216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路灯控制器</a:t>
            </a:r>
          </a:p>
        </p:txBody>
      </p:sp>
      <p:sp>
        <p:nvSpPr>
          <p:cNvPr id="95" name="矩形 94"/>
          <p:cNvSpPr/>
          <p:nvPr/>
        </p:nvSpPr>
        <p:spPr>
          <a:xfrm>
            <a:off x="7415406" y="5630216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风管机控制器</a:t>
            </a:r>
          </a:p>
        </p:txBody>
      </p:sp>
      <p:sp>
        <p:nvSpPr>
          <p:cNvPr id="96" name="矩形 95"/>
          <p:cNvSpPr/>
          <p:nvPr/>
        </p:nvSpPr>
        <p:spPr>
          <a:xfrm>
            <a:off x="8855750" y="5630216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单控单调模块</a:t>
            </a:r>
          </a:p>
        </p:txBody>
      </p:sp>
      <p:pic>
        <p:nvPicPr>
          <p:cNvPr id="97" name="Picture 2" descr="E:\2016.01\1.12 扁平化图标\黄色\AR-黄色最新-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578" y="397370"/>
            <a:ext cx="720000" cy="586868"/>
          </a:xfrm>
          <a:prstGeom prst="rect">
            <a:avLst/>
          </a:prstGeom>
          <a:noFill/>
        </p:spPr>
      </p:pic>
      <p:pic>
        <p:nvPicPr>
          <p:cNvPr id="98" name="Picture 3" descr="E:\2016.01\1.12 扁平化图标\黄色\AR-黄色最新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01" y="397370"/>
            <a:ext cx="720000" cy="586868"/>
          </a:xfrm>
          <a:prstGeom prst="rect">
            <a:avLst/>
          </a:prstGeom>
          <a:noFill/>
        </p:spPr>
      </p:pic>
      <p:pic>
        <p:nvPicPr>
          <p:cNvPr id="99" name="Picture 4" descr="E:\2016.01\1.12 扁平化图标\黄色\AR-黄色最新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248" y="397370"/>
            <a:ext cx="720000" cy="586868"/>
          </a:xfrm>
          <a:prstGeom prst="rect">
            <a:avLst/>
          </a:prstGeom>
          <a:noFill/>
        </p:spPr>
      </p:pic>
      <p:pic>
        <p:nvPicPr>
          <p:cNvPr id="100" name="Picture 5" descr="E:\2016.01\1.12 扁平化图标\黄色\AR-黄色最新-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2816" y="397370"/>
            <a:ext cx="720000" cy="586868"/>
          </a:xfrm>
          <a:prstGeom prst="rect">
            <a:avLst/>
          </a:prstGeom>
          <a:noFill/>
        </p:spPr>
      </p:pic>
      <p:pic>
        <p:nvPicPr>
          <p:cNvPr id="101" name="Picture 6" descr="E:\2016.01\1.12 扁平化图标\黄色\AR-黄色最新-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9410" y="397370"/>
            <a:ext cx="720000" cy="586868"/>
          </a:xfrm>
          <a:prstGeom prst="rect">
            <a:avLst/>
          </a:prstGeom>
          <a:noFill/>
        </p:spPr>
      </p:pic>
      <p:pic>
        <p:nvPicPr>
          <p:cNvPr id="102" name="Picture 7" descr="E:\2016.01\1.12 扁平化图标\黄色\AR-黄色最新-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9433" y="397370"/>
            <a:ext cx="720000" cy="586868"/>
          </a:xfrm>
          <a:prstGeom prst="rect">
            <a:avLst/>
          </a:prstGeom>
          <a:noFill/>
        </p:spPr>
      </p:pic>
      <p:pic>
        <p:nvPicPr>
          <p:cNvPr id="103" name="Picture 8" descr="E:\2016.01\1.12 扁平化图标\黄色\AR-黄色最新-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1477" y="397370"/>
            <a:ext cx="720000" cy="586868"/>
          </a:xfrm>
          <a:prstGeom prst="rect">
            <a:avLst/>
          </a:prstGeom>
          <a:noFill/>
        </p:spPr>
      </p:pic>
      <p:pic>
        <p:nvPicPr>
          <p:cNvPr id="104" name="Picture 9" descr="E:\2016.01\1.12 扁平化图标\黄色\AR-黄色最新-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821" y="397370"/>
            <a:ext cx="720000" cy="586868"/>
          </a:xfrm>
          <a:prstGeom prst="rect">
            <a:avLst/>
          </a:prstGeom>
          <a:noFill/>
        </p:spPr>
      </p:pic>
      <p:pic>
        <p:nvPicPr>
          <p:cNvPr id="105" name="Picture 10" descr="E:\2016.01\1.12 扁平化图标\黄色\AR-黄色最新-1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21578" y="1933223"/>
            <a:ext cx="720000" cy="586868"/>
          </a:xfrm>
          <a:prstGeom prst="rect">
            <a:avLst/>
          </a:prstGeom>
          <a:noFill/>
        </p:spPr>
      </p:pic>
      <p:pic>
        <p:nvPicPr>
          <p:cNvPr id="106" name="Picture 11" descr="E:\2016.01\1.12 扁平化图标\黄色\AR-黄色最新-0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1001" y="1933223"/>
            <a:ext cx="720000" cy="586868"/>
          </a:xfrm>
          <a:prstGeom prst="rect">
            <a:avLst/>
          </a:prstGeom>
          <a:noFill/>
        </p:spPr>
      </p:pic>
      <p:pic>
        <p:nvPicPr>
          <p:cNvPr id="107" name="Picture 12" descr="E:\2016.01\1.12 扁平化图标\黄色\AR-黄色最新-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2248" y="1933223"/>
            <a:ext cx="720000" cy="586868"/>
          </a:xfrm>
          <a:prstGeom prst="rect">
            <a:avLst/>
          </a:prstGeom>
          <a:noFill/>
        </p:spPr>
      </p:pic>
      <p:pic>
        <p:nvPicPr>
          <p:cNvPr id="108" name="Picture 13" descr="E:\2016.01\1.12 扁平化图标\黄色\AR-黄色最新-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62816" y="1933223"/>
            <a:ext cx="720000" cy="586868"/>
          </a:xfrm>
          <a:prstGeom prst="rect">
            <a:avLst/>
          </a:prstGeom>
          <a:noFill/>
        </p:spPr>
      </p:pic>
      <p:pic>
        <p:nvPicPr>
          <p:cNvPr id="109" name="Picture 14" descr="E:\2016.01\1.12 扁平化图标\黄色\AR-黄色最新-1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79410" y="1933223"/>
            <a:ext cx="720000" cy="586868"/>
          </a:xfrm>
          <a:prstGeom prst="rect">
            <a:avLst/>
          </a:prstGeom>
          <a:noFill/>
        </p:spPr>
      </p:pic>
      <p:pic>
        <p:nvPicPr>
          <p:cNvPr id="110" name="Picture 15" descr="E:\2016.01\1.12 扁平化图标\黄色\AR-黄色最新-1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69433" y="1933223"/>
            <a:ext cx="720000" cy="586868"/>
          </a:xfrm>
          <a:prstGeom prst="rect">
            <a:avLst/>
          </a:prstGeom>
          <a:noFill/>
        </p:spPr>
      </p:pic>
      <p:pic>
        <p:nvPicPr>
          <p:cNvPr id="111" name="Picture 16" descr="E:\2016.01\1.12 扁平化图标\黄色\AR-黄色最新-1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1477" y="1933223"/>
            <a:ext cx="720000" cy="586868"/>
          </a:xfrm>
          <a:prstGeom prst="rect">
            <a:avLst/>
          </a:prstGeom>
          <a:noFill/>
        </p:spPr>
      </p:pic>
      <p:pic>
        <p:nvPicPr>
          <p:cNvPr id="112" name="Picture 17" descr="E:\2016.01\1.12 扁平化图标\黄色\AR-黄色最新-1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31821" y="1933223"/>
            <a:ext cx="720000" cy="586868"/>
          </a:xfrm>
          <a:prstGeom prst="rect">
            <a:avLst/>
          </a:prstGeom>
          <a:noFill/>
        </p:spPr>
      </p:pic>
      <p:pic>
        <p:nvPicPr>
          <p:cNvPr id="113" name="Picture 18" descr="E:\2016.01\1.12 扁平化图标\黄色\AR-黄色最新-24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21578" y="3260797"/>
            <a:ext cx="720000" cy="586868"/>
          </a:xfrm>
          <a:prstGeom prst="rect">
            <a:avLst/>
          </a:prstGeom>
          <a:noFill/>
        </p:spPr>
      </p:pic>
      <p:pic>
        <p:nvPicPr>
          <p:cNvPr id="114" name="Picture 21" descr="E:\2016.01\1.12 扁平化图标\黄色\AR-黄色最新-19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62816" y="3260797"/>
            <a:ext cx="720000" cy="586868"/>
          </a:xfrm>
          <a:prstGeom prst="rect">
            <a:avLst/>
          </a:prstGeom>
          <a:noFill/>
        </p:spPr>
      </p:pic>
      <p:pic>
        <p:nvPicPr>
          <p:cNvPr id="115" name="Picture 22" descr="E:\2016.01\1.12 扁平化图标\黄色\AR-黄色最新-20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79410" y="3260797"/>
            <a:ext cx="720000" cy="586868"/>
          </a:xfrm>
          <a:prstGeom prst="rect">
            <a:avLst/>
          </a:prstGeom>
          <a:noFill/>
        </p:spPr>
      </p:pic>
      <p:pic>
        <p:nvPicPr>
          <p:cNvPr id="116" name="Picture 24" descr="E:\2016.01\1.12 扁平化图标\黄色\AR-黄色最新-22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91477" y="3260797"/>
            <a:ext cx="720000" cy="586868"/>
          </a:xfrm>
          <a:prstGeom prst="rect">
            <a:avLst/>
          </a:prstGeom>
          <a:noFill/>
        </p:spPr>
      </p:pic>
      <p:pic>
        <p:nvPicPr>
          <p:cNvPr id="117" name="Picture 25" descr="E:\2016.01\1.12 扁平化图标\黄色\AR-黄色最新-23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31821" y="3260797"/>
            <a:ext cx="720000" cy="586868"/>
          </a:xfrm>
          <a:prstGeom prst="rect">
            <a:avLst/>
          </a:prstGeom>
          <a:noFill/>
        </p:spPr>
      </p:pic>
      <p:pic>
        <p:nvPicPr>
          <p:cNvPr id="118" name="Picture 26" descr="E:\2016.01\1.12 扁平化图标\黄色\AR-黄色最新-32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621578" y="4732869"/>
            <a:ext cx="720000" cy="586868"/>
          </a:xfrm>
          <a:prstGeom prst="rect">
            <a:avLst/>
          </a:prstGeom>
          <a:noFill/>
        </p:spPr>
      </p:pic>
      <p:pic>
        <p:nvPicPr>
          <p:cNvPr id="119" name="Picture 27" descr="E:\2016.01\1.12 扁平化图标\黄色\AR-黄色最新-25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1001" y="4732869"/>
            <a:ext cx="720000" cy="586868"/>
          </a:xfrm>
          <a:prstGeom prst="rect">
            <a:avLst/>
          </a:prstGeom>
          <a:noFill/>
        </p:spPr>
      </p:pic>
      <p:pic>
        <p:nvPicPr>
          <p:cNvPr id="120" name="Picture 28" descr="E:\2016.01\1.12 扁平化图标\黄色\AR-黄色最新-26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62248" y="4732869"/>
            <a:ext cx="720000" cy="586868"/>
          </a:xfrm>
          <a:prstGeom prst="rect">
            <a:avLst/>
          </a:prstGeom>
          <a:noFill/>
        </p:spPr>
      </p:pic>
      <p:pic>
        <p:nvPicPr>
          <p:cNvPr id="121" name="Picture 29" descr="E:\2016.01\1.12 扁平化图标\黄色\AR-黄色最新-27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362816" y="4732869"/>
            <a:ext cx="720000" cy="586868"/>
          </a:xfrm>
          <a:prstGeom prst="rect">
            <a:avLst/>
          </a:prstGeom>
          <a:noFill/>
        </p:spPr>
      </p:pic>
      <p:pic>
        <p:nvPicPr>
          <p:cNvPr id="122" name="Picture 30" descr="E:\2016.01\1.12 扁平化图标\黄色\AR-黄色最新-28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79410" y="4732869"/>
            <a:ext cx="720000" cy="586868"/>
          </a:xfrm>
          <a:prstGeom prst="rect">
            <a:avLst/>
          </a:prstGeom>
          <a:noFill/>
        </p:spPr>
      </p:pic>
      <p:pic>
        <p:nvPicPr>
          <p:cNvPr id="123" name="Picture 31" descr="E:\2016.01\1.12 扁平化图标\黄色\AR-黄色最新-29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269433" y="4732869"/>
            <a:ext cx="720000" cy="586868"/>
          </a:xfrm>
          <a:prstGeom prst="rect">
            <a:avLst/>
          </a:prstGeom>
          <a:noFill/>
        </p:spPr>
      </p:pic>
      <p:pic>
        <p:nvPicPr>
          <p:cNvPr id="124" name="Picture 32" descr="E:\2016.01\1.12 扁平化图标\黄色\AR-黄色最新-30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91477" y="4732869"/>
            <a:ext cx="720000" cy="586868"/>
          </a:xfrm>
          <a:prstGeom prst="rect">
            <a:avLst/>
          </a:prstGeom>
          <a:noFill/>
        </p:spPr>
      </p:pic>
      <p:pic>
        <p:nvPicPr>
          <p:cNvPr id="125" name="Picture 33" descr="E:\2016.01\1.12 扁平化图标\黄色\AR-黄色最新-31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131821" y="4732869"/>
            <a:ext cx="720000" cy="586868"/>
          </a:xfrm>
          <a:prstGeom prst="rect">
            <a:avLst/>
          </a:prstGeom>
          <a:noFill/>
        </p:spPr>
      </p:pic>
      <p:pic>
        <p:nvPicPr>
          <p:cNvPr id="126" name="Picture 34" descr="E:\2016.01\1.12 扁平化图标\黄色\AR-黄色最新-21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69433" y="3260797"/>
            <a:ext cx="720000" cy="586868"/>
          </a:xfrm>
          <a:prstGeom prst="rect">
            <a:avLst/>
          </a:prstGeom>
          <a:noFill/>
        </p:spPr>
      </p:pic>
      <p:pic>
        <p:nvPicPr>
          <p:cNvPr id="127" name="Picture 36" descr="E:\2016.01\1.12 扁平化图标\黄色\AR-黄色最新-18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962248" y="3260797"/>
            <a:ext cx="720000" cy="586868"/>
          </a:xfrm>
          <a:prstGeom prst="rect">
            <a:avLst/>
          </a:prstGeom>
          <a:noFill/>
        </p:spPr>
      </p:pic>
      <p:pic>
        <p:nvPicPr>
          <p:cNvPr id="128" name="Picture 37" descr="E:\2016.01\1.12 扁平化图标\黄色\AR-黄色最新-17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91001" y="3260797"/>
            <a:ext cx="720000" cy="586868"/>
          </a:xfrm>
          <a:prstGeom prst="rect">
            <a:avLst/>
          </a:prstGeom>
          <a:noFill/>
        </p:spPr>
      </p:pic>
      <p:sp>
        <p:nvSpPr>
          <p:cNvPr id="129" name="矩形 128"/>
          <p:cNvSpPr/>
          <p:nvPr/>
        </p:nvSpPr>
        <p:spPr>
          <a:xfrm>
            <a:off x="10311018" y="5639252"/>
            <a:ext cx="13411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亮度运动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二合一探测器</a:t>
            </a:r>
          </a:p>
        </p:txBody>
      </p:sp>
    </p:spTree>
    <p:extLst>
      <p:ext uri="{BB962C8B-B14F-4D97-AF65-F5344CB8AC3E}">
        <p14:creationId xmlns:p14="http://schemas.microsoft.com/office/powerpoint/2010/main" val="59057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681733" y="1665652"/>
            <a:ext cx="69923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变电站</a:t>
            </a:r>
          </a:p>
        </p:txBody>
      </p:sp>
      <p:sp>
        <p:nvSpPr>
          <p:cNvPr id="37" name="矩形 36"/>
          <p:cNvSpPr/>
          <p:nvPr/>
        </p:nvSpPr>
        <p:spPr>
          <a:xfrm>
            <a:off x="1814870" y="1665652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物联通用平台</a:t>
            </a:r>
          </a:p>
        </p:txBody>
      </p:sp>
      <p:sp>
        <p:nvSpPr>
          <p:cNvPr id="38" name="矩形 37"/>
          <p:cNvSpPr/>
          <p:nvPr/>
        </p:nvSpPr>
        <p:spPr>
          <a:xfrm>
            <a:off x="3365142" y="1665652"/>
            <a:ext cx="117532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AMI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主站系统</a:t>
            </a:r>
          </a:p>
        </p:txBody>
      </p:sp>
      <p:sp>
        <p:nvSpPr>
          <p:cNvPr id="39" name="矩形 38"/>
          <p:cNvSpPr/>
          <p:nvPr/>
        </p:nvSpPr>
        <p:spPr>
          <a:xfrm>
            <a:off x="5159165" y="1665652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通信模块</a:t>
            </a:r>
          </a:p>
        </p:txBody>
      </p:sp>
      <p:sp>
        <p:nvSpPr>
          <p:cNvPr id="40" name="矩形 39"/>
          <p:cNvSpPr/>
          <p:nvPr/>
        </p:nvSpPr>
        <p:spPr>
          <a:xfrm>
            <a:off x="6865618" y="1665652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存储系统</a:t>
            </a:r>
          </a:p>
        </p:txBody>
      </p:sp>
      <p:sp>
        <p:nvSpPr>
          <p:cNvPr id="41" name="矩形 40"/>
          <p:cNvSpPr/>
          <p:nvPr/>
        </p:nvSpPr>
        <p:spPr>
          <a:xfrm>
            <a:off x="8661666" y="1665652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应用软件</a:t>
            </a:r>
          </a:p>
        </p:txBody>
      </p:sp>
      <p:sp>
        <p:nvSpPr>
          <p:cNvPr id="42" name="矩形 41"/>
          <p:cNvSpPr/>
          <p:nvPr/>
        </p:nvSpPr>
        <p:spPr>
          <a:xfrm>
            <a:off x="587691" y="3585792"/>
            <a:ext cx="100059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ZigBee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/RF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422851" y="3585792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通用路由器</a:t>
            </a:r>
          </a:p>
        </p:txBody>
      </p:sp>
      <p:sp>
        <p:nvSpPr>
          <p:cNvPr id="44" name="矩形 43"/>
          <p:cNvSpPr/>
          <p:nvPr/>
        </p:nvSpPr>
        <p:spPr>
          <a:xfrm>
            <a:off x="4902682" y="3585792"/>
            <a:ext cx="138531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通用路由器故障</a:t>
            </a:r>
          </a:p>
        </p:txBody>
      </p:sp>
      <p:sp>
        <p:nvSpPr>
          <p:cNvPr id="45" name="矩形 44"/>
          <p:cNvSpPr/>
          <p:nvPr/>
        </p:nvSpPr>
        <p:spPr>
          <a:xfrm>
            <a:off x="6865618" y="3585792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阻塞端口</a:t>
            </a:r>
          </a:p>
        </p:txBody>
      </p:sp>
      <p:sp>
        <p:nvSpPr>
          <p:cNvPr id="46" name="矩形 45"/>
          <p:cNvSpPr/>
          <p:nvPr/>
        </p:nvSpPr>
        <p:spPr>
          <a:xfrm>
            <a:off x="8661666" y="3585792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备份端口</a:t>
            </a:r>
          </a:p>
        </p:txBody>
      </p:sp>
      <p:sp>
        <p:nvSpPr>
          <p:cNvPr id="47" name="矩形 46"/>
          <p:cNvSpPr/>
          <p:nvPr/>
        </p:nvSpPr>
        <p:spPr>
          <a:xfrm>
            <a:off x="10284599" y="3697552"/>
            <a:ext cx="62388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环回 </a:t>
            </a:r>
          </a:p>
        </p:txBody>
      </p:sp>
      <p:pic>
        <p:nvPicPr>
          <p:cNvPr id="48" name="Picture 15" descr="E:\2016.01\1.12 扁平化图标\黄色\AR-黄色最新-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941" y="2458722"/>
            <a:ext cx="720000" cy="586868"/>
          </a:xfrm>
          <a:prstGeom prst="rect">
            <a:avLst/>
          </a:prstGeom>
          <a:noFill/>
        </p:spPr>
      </p:pic>
      <p:pic>
        <p:nvPicPr>
          <p:cNvPr id="49" name="Picture 16" descr="E:\2016.01\1.12 扁平化图标\黄色\AR-黄色最新-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24" y="599442"/>
            <a:ext cx="720000" cy="586868"/>
          </a:xfrm>
          <a:prstGeom prst="rect">
            <a:avLst/>
          </a:prstGeom>
          <a:noFill/>
        </p:spPr>
      </p:pic>
      <p:pic>
        <p:nvPicPr>
          <p:cNvPr id="50" name="Picture 17" descr="E:\2016.01\1.12 扁平化图标\黄色\AR-黄色最新-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941" y="599442"/>
            <a:ext cx="720000" cy="586868"/>
          </a:xfrm>
          <a:prstGeom prst="rect">
            <a:avLst/>
          </a:prstGeom>
          <a:noFill/>
        </p:spPr>
      </p:pic>
      <p:pic>
        <p:nvPicPr>
          <p:cNvPr id="51" name="Picture 18" descr="E:\2016.01\1.12 扁平化图标\黄色\AR-黄色最新-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3428" y="599442"/>
            <a:ext cx="720000" cy="586868"/>
          </a:xfrm>
          <a:prstGeom prst="rect">
            <a:avLst/>
          </a:prstGeom>
          <a:noFill/>
        </p:spPr>
      </p:pic>
      <p:pic>
        <p:nvPicPr>
          <p:cNvPr id="52" name="Picture 19" descr="E:\2016.01\1.12 扁平化图标\黄色\AR-黄色最新-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4248" y="599442"/>
            <a:ext cx="720000" cy="586868"/>
          </a:xfrm>
          <a:prstGeom prst="rect">
            <a:avLst/>
          </a:prstGeom>
          <a:noFill/>
        </p:spPr>
      </p:pic>
      <p:pic>
        <p:nvPicPr>
          <p:cNvPr id="53" name="Picture 20" descr="E:\2016.01\1.12 扁平化图标\黄色\AR-黄色最新-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0701" y="599442"/>
            <a:ext cx="720000" cy="586868"/>
          </a:xfrm>
          <a:prstGeom prst="rect">
            <a:avLst/>
          </a:prstGeom>
          <a:noFill/>
        </p:spPr>
      </p:pic>
      <p:pic>
        <p:nvPicPr>
          <p:cNvPr id="54" name="Picture 21" descr="E:\2016.01\1.12 扁平化图标\黄色\AR-黄色最新-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6749" y="599442"/>
            <a:ext cx="720000" cy="586868"/>
          </a:xfrm>
          <a:prstGeom prst="rect">
            <a:avLst/>
          </a:prstGeom>
          <a:noFill/>
        </p:spPr>
      </p:pic>
      <p:pic>
        <p:nvPicPr>
          <p:cNvPr id="55" name="Picture 22" descr="E:\2016.01\1.12 扁平化图标\黄色\AR-黄色最新-4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57168" y="2458722"/>
            <a:ext cx="720000" cy="586868"/>
          </a:xfrm>
          <a:prstGeom prst="rect">
            <a:avLst/>
          </a:prstGeom>
          <a:noFill/>
        </p:spPr>
      </p:pic>
      <p:pic>
        <p:nvPicPr>
          <p:cNvPr id="56" name="Picture 23" descr="E:\2016.01\1.12 扁平化图标\黄色\AR-黄色最新-40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05933" y="2458722"/>
            <a:ext cx="710781" cy="586868"/>
          </a:xfrm>
          <a:prstGeom prst="rect">
            <a:avLst/>
          </a:prstGeom>
          <a:noFill/>
        </p:spPr>
      </p:pic>
      <p:pic>
        <p:nvPicPr>
          <p:cNvPr id="57" name="Picture 24" descr="E:\2016.01\1.12 扁平化图标\黄色\AR-黄色最新-4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3428" y="2458722"/>
            <a:ext cx="720000" cy="586868"/>
          </a:xfrm>
          <a:prstGeom prst="rect">
            <a:avLst/>
          </a:prstGeom>
          <a:noFill/>
        </p:spPr>
      </p:pic>
      <p:pic>
        <p:nvPicPr>
          <p:cNvPr id="58" name="Picture 25" descr="E:\2016.01\1.12 扁平化图标\黄色\AR-黄色最新-4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4248" y="2458722"/>
            <a:ext cx="720000" cy="586868"/>
          </a:xfrm>
          <a:prstGeom prst="rect">
            <a:avLst/>
          </a:prstGeom>
          <a:noFill/>
        </p:spPr>
      </p:pic>
      <p:pic>
        <p:nvPicPr>
          <p:cNvPr id="59" name="Picture 26" descr="E:\2016.01\1.12 扁平化图标\黄色\AR-黄色最新-4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70701" y="2458722"/>
            <a:ext cx="720000" cy="586868"/>
          </a:xfrm>
          <a:prstGeom prst="rect">
            <a:avLst/>
          </a:prstGeom>
          <a:noFill/>
        </p:spPr>
      </p:pic>
      <p:pic>
        <p:nvPicPr>
          <p:cNvPr id="60" name="Picture 27" descr="E:\2016.01\1.12 扁平化图标\黄色\AR-黄色最新-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6749" y="2458722"/>
            <a:ext cx="720000" cy="586868"/>
          </a:xfrm>
          <a:prstGeom prst="rect">
            <a:avLst/>
          </a:prstGeom>
          <a:noFill/>
        </p:spPr>
      </p:pic>
      <p:sp>
        <p:nvSpPr>
          <p:cNvPr id="61" name="矩形 60"/>
          <p:cNvSpPr/>
          <p:nvPr/>
        </p:nvSpPr>
        <p:spPr>
          <a:xfrm>
            <a:off x="2156844" y="3606112"/>
            <a:ext cx="5277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连接</a:t>
            </a:r>
          </a:p>
        </p:txBody>
      </p:sp>
      <p:pic>
        <p:nvPicPr>
          <p:cNvPr id="62" name="Picture 2" descr="E:\2016.01\1.12 扁平化图标\黄色\AR-黄色最新-4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324" y="4241800"/>
            <a:ext cx="720000" cy="589091"/>
          </a:xfrm>
          <a:prstGeom prst="rect">
            <a:avLst/>
          </a:prstGeom>
          <a:noFill/>
        </p:spPr>
      </p:pic>
      <p:sp>
        <p:nvSpPr>
          <p:cNvPr id="63" name="矩形 62"/>
          <p:cNvSpPr/>
          <p:nvPr/>
        </p:nvSpPr>
        <p:spPr>
          <a:xfrm>
            <a:off x="596241" y="5008192"/>
            <a:ext cx="87075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家庭网关</a:t>
            </a:r>
          </a:p>
        </p:txBody>
      </p:sp>
      <p:pic>
        <p:nvPicPr>
          <p:cNvPr id="64" name="图片 63" descr="0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44944" y="4242879"/>
            <a:ext cx="720000" cy="588877"/>
          </a:xfrm>
          <a:prstGeom prst="rect">
            <a:avLst/>
          </a:prstGeom>
        </p:spPr>
      </p:pic>
      <p:pic>
        <p:nvPicPr>
          <p:cNvPr id="65" name="图片 64" descr="00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24670" y="4261296"/>
            <a:ext cx="720000" cy="588877"/>
          </a:xfrm>
          <a:prstGeom prst="rect">
            <a:avLst/>
          </a:prstGeom>
        </p:spPr>
      </p:pic>
      <p:pic>
        <p:nvPicPr>
          <p:cNvPr id="66" name="图片 65" descr="00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82221" y="4253775"/>
            <a:ext cx="720000" cy="588877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1953790" y="5008192"/>
            <a:ext cx="121379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中低端路由器</a:t>
            </a:r>
          </a:p>
        </p:txBody>
      </p:sp>
      <p:sp>
        <p:nvSpPr>
          <p:cNvPr id="68" name="矩形 67"/>
          <p:cNvSpPr/>
          <p:nvPr/>
        </p:nvSpPr>
        <p:spPr>
          <a:xfrm>
            <a:off x="3501570" y="5008192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高端路由器</a:t>
            </a:r>
          </a:p>
        </p:txBody>
      </p:sp>
      <p:sp>
        <p:nvSpPr>
          <p:cNvPr id="69" name="矩形 68"/>
          <p:cNvSpPr/>
          <p:nvPr/>
        </p:nvSpPr>
        <p:spPr>
          <a:xfrm>
            <a:off x="5092583" y="5008192"/>
            <a:ext cx="104227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核心路由器</a:t>
            </a:r>
          </a:p>
        </p:txBody>
      </p:sp>
    </p:spTree>
    <p:extLst>
      <p:ext uri="{BB962C8B-B14F-4D97-AF65-F5344CB8AC3E}">
        <p14:creationId xmlns:p14="http://schemas.microsoft.com/office/powerpoint/2010/main" val="3854562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10D792-4102-9E49-9911-6FCBEA89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620" y="1614488"/>
            <a:ext cx="10122060" cy="3013725"/>
          </a:xfrm>
        </p:spPr>
        <p:txBody>
          <a:bodyPr/>
          <a:lstStyle/>
          <a:p>
            <a:pPr marL="14287" indent="0">
              <a:lnSpc>
                <a:spcPct val="20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一、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SD-WAN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解决方案图标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indent="0">
              <a:lnSpc>
                <a:spcPct val="20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二、通用图标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287" indent="0">
              <a:lnSpc>
                <a:spcPct val="20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三、典型组网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>
            <a:spLocks/>
          </p:cNvSpPr>
          <p:nvPr/>
        </p:nvSpPr>
        <p:spPr bwMode="auto">
          <a:xfrm>
            <a:off x="766618" y="883370"/>
            <a:ext cx="2762178" cy="1846233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2" name="图片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40" y="1552603"/>
            <a:ext cx="955872" cy="575826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92" y="5289897"/>
            <a:ext cx="955872" cy="575826"/>
          </a:xfrm>
          <a:prstGeom prst="rect">
            <a:avLst/>
          </a:prstGeom>
        </p:spPr>
      </p:pic>
      <p:sp>
        <p:nvSpPr>
          <p:cNvPr id="72" name="TextBox 98"/>
          <p:cNvSpPr txBox="1"/>
          <p:nvPr/>
        </p:nvSpPr>
        <p:spPr>
          <a:xfrm>
            <a:off x="1687489" y="891897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HQ/DC1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655817" y="1185740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主中心站点</a:t>
            </a:r>
          </a:p>
        </p:txBody>
      </p:sp>
      <p:sp>
        <p:nvSpPr>
          <p:cNvPr id="94" name="矩形 93"/>
          <p:cNvSpPr>
            <a:spLocks/>
          </p:cNvSpPr>
          <p:nvPr/>
        </p:nvSpPr>
        <p:spPr bwMode="auto">
          <a:xfrm>
            <a:off x="4482937" y="883370"/>
            <a:ext cx="2687783" cy="1846233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TextBox 98"/>
          <p:cNvSpPr txBox="1"/>
          <p:nvPr/>
        </p:nvSpPr>
        <p:spPr>
          <a:xfrm>
            <a:off x="5552620" y="891897"/>
            <a:ext cx="546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DC2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319772" y="118574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/>
              <a:t>备中心站点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7" y="5344732"/>
            <a:ext cx="955872" cy="575826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58" y="4987410"/>
            <a:ext cx="719803" cy="590400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66" y="4983737"/>
            <a:ext cx="719803" cy="590400"/>
          </a:xfrm>
          <a:prstGeom prst="rect">
            <a:avLst/>
          </a:prstGeom>
        </p:spPr>
      </p:pic>
      <p:cxnSp>
        <p:nvCxnSpPr>
          <p:cNvPr id="107" name="直接连接符 106"/>
          <p:cNvCxnSpPr>
            <a:stCxn id="105" idx="3"/>
            <a:endCxn id="106" idx="1"/>
          </p:cNvCxnSpPr>
          <p:nvPr/>
        </p:nvCxnSpPr>
        <p:spPr bwMode="auto">
          <a:xfrm flipV="1">
            <a:off x="1326261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矩形 107"/>
          <p:cNvSpPr/>
          <p:nvPr/>
        </p:nvSpPr>
        <p:spPr>
          <a:xfrm>
            <a:off x="984176" y="6014518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3186711" y="6023116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5389660" y="6026789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927" y="4987410"/>
            <a:ext cx="719803" cy="590400"/>
          </a:xfrm>
          <a:prstGeom prst="rect">
            <a:avLst/>
          </a:prstGeom>
        </p:spPr>
      </p:pic>
      <p:sp>
        <p:nvSpPr>
          <p:cNvPr id="138" name="矩形 137"/>
          <p:cNvSpPr/>
          <p:nvPr/>
        </p:nvSpPr>
        <p:spPr>
          <a:xfrm>
            <a:off x="7108538" y="6014518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634" y="3434500"/>
            <a:ext cx="1326449" cy="75404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098" y="3399786"/>
            <a:ext cx="1406352" cy="728782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443" y="5344732"/>
            <a:ext cx="955872" cy="575826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74" y="4987410"/>
            <a:ext cx="719803" cy="59040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282" y="4983737"/>
            <a:ext cx="719803" cy="590400"/>
          </a:xfrm>
          <a:prstGeom prst="rect">
            <a:avLst/>
          </a:prstGeom>
        </p:spPr>
      </p:pic>
      <p:cxnSp>
        <p:nvCxnSpPr>
          <p:cNvPr id="153" name="直接连接符 152"/>
          <p:cNvCxnSpPr>
            <a:stCxn id="151" idx="3"/>
            <a:endCxn id="152" idx="1"/>
          </p:cNvCxnSpPr>
          <p:nvPr/>
        </p:nvCxnSpPr>
        <p:spPr bwMode="auto">
          <a:xfrm flipV="1">
            <a:off x="3477477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4" name="图片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74" y="5344732"/>
            <a:ext cx="955872" cy="575826"/>
          </a:xfrm>
          <a:prstGeom prst="rect">
            <a:avLst/>
          </a:prstGeom>
        </p:spPr>
      </p:pic>
      <p:pic>
        <p:nvPicPr>
          <p:cNvPr id="155" name="图片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905" y="4987410"/>
            <a:ext cx="719803" cy="590400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13" y="4983737"/>
            <a:ext cx="719803" cy="590400"/>
          </a:xfrm>
          <a:prstGeom prst="rect">
            <a:avLst/>
          </a:prstGeom>
        </p:spPr>
      </p:pic>
      <p:cxnSp>
        <p:nvCxnSpPr>
          <p:cNvPr id="157" name="直接连接符 156"/>
          <p:cNvCxnSpPr>
            <a:stCxn id="155" idx="3"/>
            <a:endCxn id="156" idx="1"/>
          </p:cNvCxnSpPr>
          <p:nvPr/>
        </p:nvCxnSpPr>
        <p:spPr bwMode="auto">
          <a:xfrm flipV="1">
            <a:off x="5661708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9" name="图片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56" y="1953262"/>
            <a:ext cx="719803" cy="590400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32" y="1949589"/>
            <a:ext cx="719803" cy="590400"/>
          </a:xfrm>
          <a:prstGeom prst="rect">
            <a:avLst/>
          </a:prstGeom>
        </p:spPr>
      </p:pic>
      <p:cxnSp>
        <p:nvCxnSpPr>
          <p:cNvPr id="161" name="直接连接符 160"/>
          <p:cNvCxnSpPr>
            <a:stCxn id="159" idx="3"/>
            <a:endCxn id="160" idx="1"/>
          </p:cNvCxnSpPr>
          <p:nvPr/>
        </p:nvCxnSpPr>
        <p:spPr bwMode="auto">
          <a:xfrm flipV="1">
            <a:off x="1950259" y="2244789"/>
            <a:ext cx="378373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4" name="图片 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426" y="1556276"/>
            <a:ext cx="955872" cy="575826"/>
          </a:xfrm>
          <a:prstGeom prst="rect">
            <a:avLst/>
          </a:prstGeom>
        </p:spPr>
      </p:pic>
      <p:pic>
        <p:nvPicPr>
          <p:cNvPr id="165" name="图片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10" y="1956935"/>
            <a:ext cx="719803" cy="590400"/>
          </a:xfrm>
          <a:prstGeom prst="rect">
            <a:avLst/>
          </a:prstGeom>
        </p:spPr>
      </p:pic>
      <p:pic>
        <p:nvPicPr>
          <p:cNvPr id="166" name="图片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8" y="1953262"/>
            <a:ext cx="719803" cy="590400"/>
          </a:xfrm>
          <a:prstGeom prst="rect">
            <a:avLst/>
          </a:prstGeom>
        </p:spPr>
      </p:pic>
      <p:cxnSp>
        <p:nvCxnSpPr>
          <p:cNvPr id="167" name="直接连接符 166"/>
          <p:cNvCxnSpPr>
            <a:stCxn id="165" idx="3"/>
            <a:endCxn id="166" idx="1"/>
          </p:cNvCxnSpPr>
          <p:nvPr/>
        </p:nvCxnSpPr>
        <p:spPr bwMode="auto">
          <a:xfrm flipV="1">
            <a:off x="5686413" y="2248462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直接连接符 167"/>
          <p:cNvCxnSpPr>
            <a:endCxn id="139" idx="0"/>
          </p:cNvCxnSpPr>
          <p:nvPr/>
        </p:nvCxnSpPr>
        <p:spPr bwMode="auto">
          <a:xfrm>
            <a:off x="1632150" y="2511618"/>
            <a:ext cx="3681709" cy="922882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>
            <a:endCxn id="139" idx="0"/>
          </p:cNvCxnSpPr>
          <p:nvPr/>
        </p:nvCxnSpPr>
        <p:spPr bwMode="auto">
          <a:xfrm>
            <a:off x="2726217" y="2495591"/>
            <a:ext cx="2587642" cy="93890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>
            <a:endCxn id="139" idx="0"/>
          </p:cNvCxnSpPr>
          <p:nvPr/>
        </p:nvCxnSpPr>
        <p:spPr bwMode="auto">
          <a:xfrm flipH="1">
            <a:off x="5313859" y="2526331"/>
            <a:ext cx="79454" cy="90816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>
            <a:endCxn id="139" idx="0"/>
          </p:cNvCxnSpPr>
          <p:nvPr/>
        </p:nvCxnSpPr>
        <p:spPr bwMode="auto">
          <a:xfrm flipH="1">
            <a:off x="5313859" y="2518974"/>
            <a:ext cx="1126712" cy="915526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>
            <a:endCxn id="140" idx="0"/>
          </p:cNvCxnSpPr>
          <p:nvPr/>
        </p:nvCxnSpPr>
        <p:spPr bwMode="auto">
          <a:xfrm>
            <a:off x="1674636" y="2504844"/>
            <a:ext cx="1208638" cy="8949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>
            <a:stCxn id="160" idx="2"/>
            <a:endCxn id="140" idx="0"/>
          </p:cNvCxnSpPr>
          <p:nvPr/>
        </p:nvCxnSpPr>
        <p:spPr bwMode="auto">
          <a:xfrm>
            <a:off x="2688534" y="2539989"/>
            <a:ext cx="194740" cy="859797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直接连接符 173"/>
          <p:cNvCxnSpPr>
            <a:stCxn id="165" idx="2"/>
            <a:endCxn id="140" idx="0"/>
          </p:cNvCxnSpPr>
          <p:nvPr/>
        </p:nvCxnSpPr>
        <p:spPr bwMode="auto">
          <a:xfrm flipH="1">
            <a:off x="2883274" y="2547335"/>
            <a:ext cx="2443238" cy="852451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>
            <a:endCxn id="140" idx="0"/>
          </p:cNvCxnSpPr>
          <p:nvPr/>
        </p:nvCxnSpPr>
        <p:spPr bwMode="auto">
          <a:xfrm flipH="1">
            <a:off x="2883274" y="2563362"/>
            <a:ext cx="3490934" cy="836424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>
            <a:stCxn id="140" idx="2"/>
            <a:endCxn id="105" idx="0"/>
          </p:cNvCxnSpPr>
          <p:nvPr/>
        </p:nvCxnSpPr>
        <p:spPr bwMode="auto">
          <a:xfrm flipH="1">
            <a:off x="966360" y="4128568"/>
            <a:ext cx="1916914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>
            <a:stCxn id="140" idx="2"/>
            <a:endCxn id="106" idx="0"/>
          </p:cNvCxnSpPr>
          <p:nvPr/>
        </p:nvCxnSpPr>
        <p:spPr bwMode="auto">
          <a:xfrm flipH="1">
            <a:off x="2041968" y="4128568"/>
            <a:ext cx="841306" cy="85516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>
            <a:stCxn id="140" idx="2"/>
            <a:endCxn id="151" idx="0"/>
          </p:cNvCxnSpPr>
          <p:nvPr/>
        </p:nvCxnSpPr>
        <p:spPr bwMode="auto">
          <a:xfrm>
            <a:off x="2883274" y="4128568"/>
            <a:ext cx="234302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>
            <a:stCxn id="140" idx="2"/>
            <a:endCxn id="152" idx="0"/>
          </p:cNvCxnSpPr>
          <p:nvPr/>
        </p:nvCxnSpPr>
        <p:spPr bwMode="auto">
          <a:xfrm>
            <a:off x="2883274" y="4128568"/>
            <a:ext cx="1309910" cy="85516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>
            <a:stCxn id="140" idx="2"/>
            <a:endCxn id="155" idx="0"/>
          </p:cNvCxnSpPr>
          <p:nvPr/>
        </p:nvCxnSpPr>
        <p:spPr bwMode="auto">
          <a:xfrm>
            <a:off x="2883274" y="4128568"/>
            <a:ext cx="2418533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>
            <a:stCxn id="105" idx="0"/>
            <a:endCxn id="139" idx="2"/>
          </p:cNvCxnSpPr>
          <p:nvPr/>
        </p:nvCxnSpPr>
        <p:spPr bwMode="auto">
          <a:xfrm flipV="1">
            <a:off x="966360" y="4188547"/>
            <a:ext cx="4347499" cy="79886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直接连接符 181"/>
          <p:cNvCxnSpPr>
            <a:stCxn id="106" idx="0"/>
            <a:endCxn id="139" idx="2"/>
          </p:cNvCxnSpPr>
          <p:nvPr/>
        </p:nvCxnSpPr>
        <p:spPr bwMode="auto">
          <a:xfrm flipV="1">
            <a:off x="2041968" y="4188547"/>
            <a:ext cx="3271891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直接连接符 182"/>
          <p:cNvCxnSpPr>
            <a:stCxn id="152" idx="0"/>
            <a:endCxn id="139" idx="2"/>
          </p:cNvCxnSpPr>
          <p:nvPr/>
        </p:nvCxnSpPr>
        <p:spPr bwMode="auto">
          <a:xfrm flipV="1">
            <a:off x="4193184" y="4188547"/>
            <a:ext cx="1120675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直接连接符 183"/>
          <p:cNvCxnSpPr>
            <a:stCxn id="156" idx="0"/>
            <a:endCxn id="139" idx="2"/>
          </p:cNvCxnSpPr>
          <p:nvPr/>
        </p:nvCxnSpPr>
        <p:spPr bwMode="auto">
          <a:xfrm flipH="1" flipV="1">
            <a:off x="5313859" y="4188547"/>
            <a:ext cx="1063556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直接连接符 184"/>
          <p:cNvCxnSpPr/>
          <p:nvPr/>
        </p:nvCxnSpPr>
        <p:spPr bwMode="auto">
          <a:xfrm flipH="1" flipV="1">
            <a:off x="5337244" y="4195155"/>
            <a:ext cx="2420981" cy="100868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" name="标题 1"/>
          <p:cNvSpPr txBox="1">
            <a:spLocks/>
          </p:cNvSpPr>
          <p:nvPr/>
        </p:nvSpPr>
        <p:spPr>
          <a:xfrm>
            <a:off x="417248" y="118700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1.Hub-Spoke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组网</a:t>
            </a:r>
          </a:p>
        </p:txBody>
      </p:sp>
      <p:sp>
        <p:nvSpPr>
          <p:cNvPr id="32" name="任意多边形 31"/>
          <p:cNvSpPr/>
          <p:nvPr/>
        </p:nvSpPr>
        <p:spPr>
          <a:xfrm>
            <a:off x="942975" y="3552825"/>
            <a:ext cx="1104900" cy="1590675"/>
          </a:xfrm>
          <a:custGeom>
            <a:avLst/>
            <a:gdLst>
              <a:gd name="connsiteX0" fmla="*/ 0 w 1104900"/>
              <a:gd name="connsiteY0" fmla="*/ 1590675 h 1590675"/>
              <a:gd name="connsiteX1" fmla="*/ 1104900 w 1104900"/>
              <a:gd name="connsiteY1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1590675">
                <a:moveTo>
                  <a:pt x="0" y="1590675"/>
                </a:moveTo>
                <a:lnTo>
                  <a:pt x="110490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任意多边形 254"/>
          <p:cNvSpPr/>
          <p:nvPr/>
        </p:nvSpPr>
        <p:spPr>
          <a:xfrm>
            <a:off x="2910840" y="2446020"/>
            <a:ext cx="1059180" cy="2644140"/>
          </a:xfrm>
          <a:custGeom>
            <a:avLst/>
            <a:gdLst>
              <a:gd name="connsiteX0" fmla="*/ 0 w 1059180"/>
              <a:gd name="connsiteY0" fmla="*/ 0 h 2644140"/>
              <a:gd name="connsiteX1" fmla="*/ 205740 w 1059180"/>
              <a:gd name="connsiteY1" fmla="*/ 1348740 h 2644140"/>
              <a:gd name="connsiteX2" fmla="*/ 1059180 w 1059180"/>
              <a:gd name="connsiteY2" fmla="*/ 2644140 h 26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644140">
                <a:moveTo>
                  <a:pt x="0" y="0"/>
                </a:moveTo>
                <a:cubicBezTo>
                  <a:pt x="14605" y="454025"/>
                  <a:pt x="29210" y="908050"/>
                  <a:pt x="205740" y="1348740"/>
                </a:cubicBezTo>
                <a:cubicBezTo>
                  <a:pt x="382270" y="1789430"/>
                  <a:pt x="1059180" y="2644140"/>
                  <a:pt x="1059180" y="2644140"/>
                </a:cubicBezTo>
              </a:path>
            </a:pathLst>
          </a:cu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任意多边形 256"/>
          <p:cNvSpPr/>
          <p:nvPr/>
        </p:nvSpPr>
        <p:spPr>
          <a:xfrm>
            <a:off x="5448300" y="2354580"/>
            <a:ext cx="2004060" cy="2895600"/>
          </a:xfrm>
          <a:custGeom>
            <a:avLst/>
            <a:gdLst>
              <a:gd name="connsiteX0" fmla="*/ 0 w 2004060"/>
              <a:gd name="connsiteY0" fmla="*/ 0 h 2895600"/>
              <a:gd name="connsiteX1" fmla="*/ 335280 w 2004060"/>
              <a:gd name="connsiteY1" fmla="*/ 1569720 h 2895600"/>
              <a:gd name="connsiteX2" fmla="*/ 2004060 w 2004060"/>
              <a:gd name="connsiteY2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4060" h="2895600">
                <a:moveTo>
                  <a:pt x="0" y="0"/>
                </a:moveTo>
                <a:cubicBezTo>
                  <a:pt x="635" y="543560"/>
                  <a:pt x="1270" y="1087120"/>
                  <a:pt x="335280" y="1569720"/>
                </a:cubicBezTo>
                <a:cubicBezTo>
                  <a:pt x="669290" y="2052320"/>
                  <a:pt x="1336675" y="2473960"/>
                  <a:pt x="2004060" y="2895600"/>
                </a:cubicBezTo>
              </a:path>
            </a:pathLst>
          </a:cu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任意多边形 257"/>
          <p:cNvSpPr/>
          <p:nvPr/>
        </p:nvSpPr>
        <p:spPr>
          <a:xfrm>
            <a:off x="1219200" y="2514035"/>
            <a:ext cx="1935480" cy="2667565"/>
          </a:xfrm>
          <a:custGeom>
            <a:avLst/>
            <a:gdLst>
              <a:gd name="connsiteX0" fmla="*/ 0 w 1935480"/>
              <a:gd name="connsiteY0" fmla="*/ 2667565 h 2667565"/>
              <a:gd name="connsiteX1" fmla="*/ 967740 w 1935480"/>
              <a:gd name="connsiteY1" fmla="*/ 1174045 h 2667565"/>
              <a:gd name="connsiteX2" fmla="*/ 121920 w 1935480"/>
              <a:gd name="connsiteY2" fmla="*/ 565 h 2667565"/>
              <a:gd name="connsiteX3" fmla="*/ 1501140 w 1935480"/>
              <a:gd name="connsiteY3" fmla="*/ 1318825 h 2667565"/>
              <a:gd name="connsiteX4" fmla="*/ 1935480 w 1935480"/>
              <a:gd name="connsiteY4" fmla="*/ 2652325 h 26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480" h="2667565">
                <a:moveTo>
                  <a:pt x="0" y="2667565"/>
                </a:moveTo>
                <a:cubicBezTo>
                  <a:pt x="473710" y="2143055"/>
                  <a:pt x="947420" y="1618545"/>
                  <a:pt x="967740" y="1174045"/>
                </a:cubicBezTo>
                <a:cubicBezTo>
                  <a:pt x="988060" y="729545"/>
                  <a:pt x="33020" y="-23565"/>
                  <a:pt x="121920" y="565"/>
                </a:cubicBezTo>
                <a:cubicBezTo>
                  <a:pt x="210820" y="24695"/>
                  <a:pt x="1198880" y="876865"/>
                  <a:pt x="1501140" y="1318825"/>
                </a:cubicBezTo>
                <a:cubicBezTo>
                  <a:pt x="1803400" y="1760785"/>
                  <a:pt x="1869440" y="2206555"/>
                  <a:pt x="1935480" y="2652325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9" name="图片 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068" y="3604755"/>
            <a:ext cx="719803" cy="590400"/>
          </a:xfrm>
          <a:prstGeom prst="rect">
            <a:avLst/>
          </a:prstGeom>
        </p:spPr>
      </p:pic>
      <p:cxnSp>
        <p:nvCxnSpPr>
          <p:cNvPr id="260" name="直接连接符 259"/>
          <p:cNvCxnSpPr/>
          <p:nvPr/>
        </p:nvCxnSpPr>
        <p:spPr bwMode="auto">
          <a:xfrm flipH="1">
            <a:off x="8652068" y="4505072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直接连接符 261"/>
          <p:cNvCxnSpPr/>
          <p:nvPr/>
        </p:nvCxnSpPr>
        <p:spPr bwMode="auto">
          <a:xfrm flipH="1">
            <a:off x="8652068" y="4971797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直接连接符 262"/>
          <p:cNvCxnSpPr/>
          <p:nvPr/>
        </p:nvCxnSpPr>
        <p:spPr bwMode="auto">
          <a:xfrm flipH="1">
            <a:off x="8652068" y="5526512"/>
            <a:ext cx="719803" cy="0"/>
          </a:xfrm>
          <a:prstGeom prst="line">
            <a:avLst/>
          </a:pr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4" name="直接连接符 263"/>
          <p:cNvCxnSpPr/>
          <p:nvPr/>
        </p:nvCxnSpPr>
        <p:spPr bwMode="auto">
          <a:xfrm flipH="1">
            <a:off x="8652067" y="5966893"/>
            <a:ext cx="719803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5" name="矩形 264"/>
          <p:cNvSpPr/>
          <p:nvPr/>
        </p:nvSpPr>
        <p:spPr>
          <a:xfrm>
            <a:off x="9371871" y="371528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Huawei Sans" panose="020C0503030203020204" pitchFamily="34" charset="0"/>
              </a:rPr>
              <a:t>SD-WAN CPE</a:t>
            </a:r>
            <a:r>
              <a:rPr lang="zh-CN" altLang="en-US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设备</a:t>
            </a:r>
            <a:endParaRPr lang="zh-CN" altLang="en-US" dirty="0"/>
          </a:p>
        </p:txBody>
      </p:sp>
      <p:sp>
        <p:nvSpPr>
          <p:cNvPr id="266" name="矩形 265"/>
          <p:cNvSpPr/>
          <p:nvPr/>
        </p:nvSpPr>
        <p:spPr>
          <a:xfrm>
            <a:off x="9367535" y="4320406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MPLS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267" name="矩形 266"/>
          <p:cNvSpPr/>
          <p:nvPr/>
        </p:nvSpPr>
        <p:spPr>
          <a:xfrm>
            <a:off x="9360503" y="479667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Internet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268" name="矩形 267"/>
          <p:cNvSpPr/>
          <p:nvPr/>
        </p:nvSpPr>
        <p:spPr>
          <a:xfrm>
            <a:off x="9371871" y="5227512"/>
            <a:ext cx="268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访问中心站点的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路径</a:t>
            </a:r>
            <a:endParaRPr lang="zh-CN" altLang="en-US" dirty="0"/>
          </a:p>
        </p:txBody>
      </p:sp>
      <p:sp>
        <p:nvSpPr>
          <p:cNvPr id="269" name="矩形 268"/>
          <p:cNvSpPr/>
          <p:nvPr/>
        </p:nvSpPr>
        <p:spPr>
          <a:xfrm>
            <a:off x="9395314" y="5825513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分支互访的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路径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309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>
            <a:spLocks/>
          </p:cNvSpPr>
          <p:nvPr/>
        </p:nvSpPr>
        <p:spPr bwMode="auto">
          <a:xfrm>
            <a:off x="766618" y="883370"/>
            <a:ext cx="2762178" cy="1846233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2" name="图片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40" y="1552603"/>
            <a:ext cx="955872" cy="575826"/>
          </a:xfrm>
          <a:prstGeom prst="rect">
            <a:avLst/>
          </a:prstGeom>
        </p:spPr>
      </p:pic>
      <p:sp>
        <p:nvSpPr>
          <p:cNvPr id="72" name="TextBox 98"/>
          <p:cNvSpPr txBox="1"/>
          <p:nvPr/>
        </p:nvSpPr>
        <p:spPr>
          <a:xfrm>
            <a:off x="1687489" y="891897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HQ/DC1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865810" y="1185740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矩形 93"/>
          <p:cNvSpPr>
            <a:spLocks/>
          </p:cNvSpPr>
          <p:nvPr/>
        </p:nvSpPr>
        <p:spPr bwMode="auto">
          <a:xfrm>
            <a:off x="4482937" y="883370"/>
            <a:ext cx="2687783" cy="1846233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TextBox 98"/>
          <p:cNvSpPr txBox="1"/>
          <p:nvPr/>
        </p:nvSpPr>
        <p:spPr>
          <a:xfrm>
            <a:off x="5552620" y="891897"/>
            <a:ext cx="546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DC2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543391" y="118574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/>
              <a:t>站点</a:t>
            </a:r>
            <a:r>
              <a:rPr lang="en-US" altLang="zh-CN" sz="1400" dirty="0"/>
              <a:t>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27" y="5344732"/>
            <a:ext cx="955872" cy="575826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58" y="4987410"/>
            <a:ext cx="719803" cy="590400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66" y="4983737"/>
            <a:ext cx="719803" cy="590400"/>
          </a:xfrm>
          <a:prstGeom prst="rect">
            <a:avLst/>
          </a:prstGeom>
        </p:spPr>
      </p:pic>
      <p:cxnSp>
        <p:nvCxnSpPr>
          <p:cNvPr id="107" name="直接连接符 106"/>
          <p:cNvCxnSpPr>
            <a:stCxn id="105" idx="3"/>
            <a:endCxn id="106" idx="1"/>
          </p:cNvCxnSpPr>
          <p:nvPr/>
        </p:nvCxnSpPr>
        <p:spPr bwMode="auto">
          <a:xfrm flipV="1">
            <a:off x="1796161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矩形 107"/>
          <p:cNvSpPr/>
          <p:nvPr/>
        </p:nvSpPr>
        <p:spPr>
          <a:xfrm>
            <a:off x="1625598" y="6014518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3828133" y="6023116"/>
            <a:ext cx="6222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6031082" y="6026789"/>
            <a:ext cx="62228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634" y="3434500"/>
            <a:ext cx="1326449" cy="75404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098" y="3399786"/>
            <a:ext cx="1406352" cy="728782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343" y="5344732"/>
            <a:ext cx="955872" cy="575826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574" y="4987410"/>
            <a:ext cx="719803" cy="59040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182" y="4983737"/>
            <a:ext cx="719803" cy="590400"/>
          </a:xfrm>
          <a:prstGeom prst="rect">
            <a:avLst/>
          </a:prstGeom>
        </p:spPr>
      </p:pic>
      <p:cxnSp>
        <p:nvCxnSpPr>
          <p:cNvPr id="153" name="直接连接符 152"/>
          <p:cNvCxnSpPr>
            <a:stCxn id="151" idx="3"/>
            <a:endCxn id="152" idx="1"/>
          </p:cNvCxnSpPr>
          <p:nvPr/>
        </p:nvCxnSpPr>
        <p:spPr bwMode="auto">
          <a:xfrm flipV="1">
            <a:off x="3947377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4" name="图片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574" y="5344732"/>
            <a:ext cx="955872" cy="575826"/>
          </a:xfrm>
          <a:prstGeom prst="rect">
            <a:avLst/>
          </a:prstGeom>
        </p:spPr>
      </p:pic>
      <p:pic>
        <p:nvPicPr>
          <p:cNvPr id="155" name="图片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805" y="4987410"/>
            <a:ext cx="719803" cy="590400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13" y="4983737"/>
            <a:ext cx="719803" cy="590400"/>
          </a:xfrm>
          <a:prstGeom prst="rect">
            <a:avLst/>
          </a:prstGeom>
        </p:spPr>
      </p:pic>
      <p:cxnSp>
        <p:nvCxnSpPr>
          <p:cNvPr id="157" name="直接连接符 156"/>
          <p:cNvCxnSpPr>
            <a:stCxn id="155" idx="3"/>
            <a:endCxn id="156" idx="1"/>
          </p:cNvCxnSpPr>
          <p:nvPr/>
        </p:nvCxnSpPr>
        <p:spPr bwMode="auto">
          <a:xfrm flipV="1">
            <a:off x="6131608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9" name="图片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56" y="1953262"/>
            <a:ext cx="719803" cy="590400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32" y="1949589"/>
            <a:ext cx="719803" cy="590400"/>
          </a:xfrm>
          <a:prstGeom prst="rect">
            <a:avLst/>
          </a:prstGeom>
        </p:spPr>
      </p:pic>
      <p:cxnSp>
        <p:nvCxnSpPr>
          <p:cNvPr id="161" name="直接连接符 160"/>
          <p:cNvCxnSpPr>
            <a:stCxn id="159" idx="3"/>
            <a:endCxn id="160" idx="1"/>
          </p:cNvCxnSpPr>
          <p:nvPr/>
        </p:nvCxnSpPr>
        <p:spPr bwMode="auto">
          <a:xfrm flipV="1">
            <a:off x="1950259" y="2244789"/>
            <a:ext cx="378373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4" name="图片 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426" y="1556276"/>
            <a:ext cx="955872" cy="575826"/>
          </a:xfrm>
          <a:prstGeom prst="rect">
            <a:avLst/>
          </a:prstGeom>
        </p:spPr>
      </p:pic>
      <p:pic>
        <p:nvPicPr>
          <p:cNvPr id="165" name="图片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10" y="1956935"/>
            <a:ext cx="719803" cy="590400"/>
          </a:xfrm>
          <a:prstGeom prst="rect">
            <a:avLst/>
          </a:prstGeom>
        </p:spPr>
      </p:pic>
      <p:pic>
        <p:nvPicPr>
          <p:cNvPr id="166" name="图片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8" y="1953262"/>
            <a:ext cx="719803" cy="590400"/>
          </a:xfrm>
          <a:prstGeom prst="rect">
            <a:avLst/>
          </a:prstGeom>
        </p:spPr>
      </p:pic>
      <p:cxnSp>
        <p:nvCxnSpPr>
          <p:cNvPr id="167" name="直接连接符 166"/>
          <p:cNvCxnSpPr>
            <a:stCxn id="165" idx="3"/>
            <a:endCxn id="166" idx="1"/>
          </p:cNvCxnSpPr>
          <p:nvPr/>
        </p:nvCxnSpPr>
        <p:spPr bwMode="auto">
          <a:xfrm flipV="1">
            <a:off x="5686413" y="2248462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直接连接符 167"/>
          <p:cNvCxnSpPr>
            <a:endCxn id="139" idx="0"/>
          </p:cNvCxnSpPr>
          <p:nvPr/>
        </p:nvCxnSpPr>
        <p:spPr bwMode="auto">
          <a:xfrm>
            <a:off x="1632150" y="2511618"/>
            <a:ext cx="3681709" cy="922882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>
            <a:endCxn id="139" idx="0"/>
          </p:cNvCxnSpPr>
          <p:nvPr/>
        </p:nvCxnSpPr>
        <p:spPr bwMode="auto">
          <a:xfrm>
            <a:off x="2726217" y="2495591"/>
            <a:ext cx="2587642" cy="93890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>
            <a:endCxn id="139" idx="0"/>
          </p:cNvCxnSpPr>
          <p:nvPr/>
        </p:nvCxnSpPr>
        <p:spPr bwMode="auto">
          <a:xfrm flipH="1">
            <a:off x="5313859" y="2526331"/>
            <a:ext cx="79454" cy="90816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>
            <a:endCxn id="139" idx="0"/>
          </p:cNvCxnSpPr>
          <p:nvPr/>
        </p:nvCxnSpPr>
        <p:spPr bwMode="auto">
          <a:xfrm flipH="1">
            <a:off x="5313859" y="2518974"/>
            <a:ext cx="1126712" cy="915526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>
            <a:endCxn id="140" idx="0"/>
          </p:cNvCxnSpPr>
          <p:nvPr/>
        </p:nvCxnSpPr>
        <p:spPr bwMode="auto">
          <a:xfrm>
            <a:off x="1674636" y="2504844"/>
            <a:ext cx="1208638" cy="8949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>
            <a:stCxn id="160" idx="2"/>
            <a:endCxn id="140" idx="0"/>
          </p:cNvCxnSpPr>
          <p:nvPr/>
        </p:nvCxnSpPr>
        <p:spPr bwMode="auto">
          <a:xfrm>
            <a:off x="2688534" y="2539989"/>
            <a:ext cx="194740" cy="859797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直接连接符 173"/>
          <p:cNvCxnSpPr>
            <a:stCxn id="165" idx="2"/>
            <a:endCxn id="140" idx="0"/>
          </p:cNvCxnSpPr>
          <p:nvPr/>
        </p:nvCxnSpPr>
        <p:spPr bwMode="auto">
          <a:xfrm flipH="1">
            <a:off x="2883274" y="2547335"/>
            <a:ext cx="2443238" cy="852451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>
            <a:endCxn id="140" idx="0"/>
          </p:cNvCxnSpPr>
          <p:nvPr/>
        </p:nvCxnSpPr>
        <p:spPr bwMode="auto">
          <a:xfrm flipH="1">
            <a:off x="2883274" y="2563362"/>
            <a:ext cx="3490934" cy="836424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>
            <a:stCxn id="140" idx="2"/>
            <a:endCxn id="105" idx="0"/>
          </p:cNvCxnSpPr>
          <p:nvPr/>
        </p:nvCxnSpPr>
        <p:spPr bwMode="auto">
          <a:xfrm flipH="1">
            <a:off x="1436260" y="4128568"/>
            <a:ext cx="1447014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>
            <a:stCxn id="140" idx="2"/>
            <a:endCxn id="106" idx="0"/>
          </p:cNvCxnSpPr>
          <p:nvPr/>
        </p:nvCxnSpPr>
        <p:spPr bwMode="auto">
          <a:xfrm flipH="1">
            <a:off x="2511868" y="4128568"/>
            <a:ext cx="371406" cy="85516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>
            <a:stCxn id="140" idx="2"/>
            <a:endCxn id="151" idx="0"/>
          </p:cNvCxnSpPr>
          <p:nvPr/>
        </p:nvCxnSpPr>
        <p:spPr bwMode="auto">
          <a:xfrm>
            <a:off x="2883274" y="4128568"/>
            <a:ext cx="704202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>
            <a:stCxn id="140" idx="2"/>
            <a:endCxn id="152" idx="0"/>
          </p:cNvCxnSpPr>
          <p:nvPr/>
        </p:nvCxnSpPr>
        <p:spPr bwMode="auto">
          <a:xfrm>
            <a:off x="2883274" y="4128568"/>
            <a:ext cx="1779810" cy="85516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>
            <a:stCxn id="140" idx="2"/>
            <a:endCxn id="155" idx="0"/>
          </p:cNvCxnSpPr>
          <p:nvPr/>
        </p:nvCxnSpPr>
        <p:spPr bwMode="auto">
          <a:xfrm>
            <a:off x="2883274" y="4128568"/>
            <a:ext cx="2888433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>
            <a:stCxn id="105" idx="0"/>
            <a:endCxn id="139" idx="2"/>
          </p:cNvCxnSpPr>
          <p:nvPr/>
        </p:nvCxnSpPr>
        <p:spPr bwMode="auto">
          <a:xfrm flipV="1">
            <a:off x="1436260" y="4188547"/>
            <a:ext cx="3877599" cy="79886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直接连接符 181"/>
          <p:cNvCxnSpPr>
            <a:stCxn id="106" idx="0"/>
            <a:endCxn id="139" idx="2"/>
          </p:cNvCxnSpPr>
          <p:nvPr/>
        </p:nvCxnSpPr>
        <p:spPr bwMode="auto">
          <a:xfrm flipV="1">
            <a:off x="2511868" y="4188547"/>
            <a:ext cx="2801991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直接连接符 182"/>
          <p:cNvCxnSpPr>
            <a:stCxn id="152" idx="0"/>
            <a:endCxn id="139" idx="2"/>
          </p:cNvCxnSpPr>
          <p:nvPr/>
        </p:nvCxnSpPr>
        <p:spPr bwMode="auto">
          <a:xfrm flipV="1">
            <a:off x="4663084" y="4188547"/>
            <a:ext cx="650775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直接连接符 183"/>
          <p:cNvCxnSpPr>
            <a:stCxn id="156" idx="0"/>
            <a:endCxn id="139" idx="2"/>
          </p:cNvCxnSpPr>
          <p:nvPr/>
        </p:nvCxnSpPr>
        <p:spPr bwMode="auto">
          <a:xfrm flipH="1" flipV="1">
            <a:off x="5313859" y="4188547"/>
            <a:ext cx="1533456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" name="标题 1"/>
          <p:cNvSpPr txBox="1">
            <a:spLocks/>
          </p:cNvSpPr>
          <p:nvPr/>
        </p:nvSpPr>
        <p:spPr>
          <a:xfrm>
            <a:off x="417248" y="118700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133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.Full-Mesh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组网</a:t>
            </a:r>
          </a:p>
        </p:txBody>
      </p:sp>
      <p:sp>
        <p:nvSpPr>
          <p:cNvPr id="32" name="任意多边形 31"/>
          <p:cNvSpPr/>
          <p:nvPr/>
        </p:nvSpPr>
        <p:spPr>
          <a:xfrm>
            <a:off x="942975" y="3552825"/>
            <a:ext cx="1104900" cy="1590675"/>
          </a:xfrm>
          <a:custGeom>
            <a:avLst/>
            <a:gdLst>
              <a:gd name="connsiteX0" fmla="*/ 0 w 1104900"/>
              <a:gd name="connsiteY0" fmla="*/ 1590675 h 1590675"/>
              <a:gd name="connsiteX1" fmla="*/ 1104900 w 1104900"/>
              <a:gd name="connsiteY1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1590675">
                <a:moveTo>
                  <a:pt x="0" y="1590675"/>
                </a:moveTo>
                <a:lnTo>
                  <a:pt x="110490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9" name="图片 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068" y="3604755"/>
            <a:ext cx="719803" cy="590400"/>
          </a:xfrm>
          <a:prstGeom prst="rect">
            <a:avLst/>
          </a:prstGeom>
        </p:spPr>
      </p:pic>
      <p:cxnSp>
        <p:nvCxnSpPr>
          <p:cNvPr id="260" name="直接连接符 259"/>
          <p:cNvCxnSpPr/>
          <p:nvPr/>
        </p:nvCxnSpPr>
        <p:spPr bwMode="auto">
          <a:xfrm flipH="1">
            <a:off x="8652068" y="4505072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直接连接符 261"/>
          <p:cNvCxnSpPr/>
          <p:nvPr/>
        </p:nvCxnSpPr>
        <p:spPr bwMode="auto">
          <a:xfrm flipH="1">
            <a:off x="8652068" y="4971797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直接连接符 262"/>
          <p:cNvCxnSpPr/>
          <p:nvPr/>
        </p:nvCxnSpPr>
        <p:spPr bwMode="auto">
          <a:xfrm flipH="1">
            <a:off x="8652068" y="5526512"/>
            <a:ext cx="719803" cy="0"/>
          </a:xfrm>
          <a:prstGeom prst="line">
            <a:avLst/>
          </a:pr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4" name="直接连接符 263"/>
          <p:cNvCxnSpPr/>
          <p:nvPr/>
        </p:nvCxnSpPr>
        <p:spPr bwMode="auto">
          <a:xfrm flipH="1">
            <a:off x="8652067" y="5966893"/>
            <a:ext cx="719803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5" name="矩形 264"/>
          <p:cNvSpPr/>
          <p:nvPr/>
        </p:nvSpPr>
        <p:spPr>
          <a:xfrm>
            <a:off x="9371871" y="371528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Huawei Sans" panose="020C0503030203020204" pitchFamily="34" charset="0"/>
              </a:rPr>
              <a:t>SD-WAN CPE</a:t>
            </a:r>
            <a:r>
              <a:rPr lang="zh-CN" altLang="en-US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设备</a:t>
            </a:r>
            <a:endParaRPr lang="zh-CN" altLang="en-US" dirty="0"/>
          </a:p>
        </p:txBody>
      </p:sp>
      <p:sp>
        <p:nvSpPr>
          <p:cNvPr id="266" name="矩形 265"/>
          <p:cNvSpPr/>
          <p:nvPr/>
        </p:nvSpPr>
        <p:spPr>
          <a:xfrm>
            <a:off x="9367535" y="4320406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MPLS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267" name="矩形 266"/>
          <p:cNvSpPr/>
          <p:nvPr/>
        </p:nvSpPr>
        <p:spPr>
          <a:xfrm>
            <a:off x="9360503" y="479667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Internet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268" name="矩形 267"/>
          <p:cNvSpPr/>
          <p:nvPr/>
        </p:nvSpPr>
        <p:spPr>
          <a:xfrm>
            <a:off x="9371871" y="5227512"/>
            <a:ext cx="268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访问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HQ/DC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的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路径</a:t>
            </a:r>
            <a:endParaRPr lang="zh-CN" altLang="en-US" dirty="0"/>
          </a:p>
        </p:txBody>
      </p:sp>
      <p:sp>
        <p:nvSpPr>
          <p:cNvPr id="269" name="矩形 268"/>
          <p:cNvSpPr/>
          <p:nvPr/>
        </p:nvSpPr>
        <p:spPr>
          <a:xfrm>
            <a:off x="9395314" y="5825513"/>
            <a:ext cx="270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分支互访的</a:t>
            </a:r>
            <a:r>
              <a:rPr lang="en-US" altLang="zh-CN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路径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219200" y="3962360"/>
            <a:ext cx="2166072" cy="1084361"/>
          </a:xfrm>
          <a:custGeom>
            <a:avLst/>
            <a:gdLst>
              <a:gd name="connsiteX0" fmla="*/ 0 w 2164431"/>
              <a:gd name="connsiteY0" fmla="*/ 1077726 h 1198091"/>
              <a:gd name="connsiteX1" fmla="*/ 1524000 w 2164431"/>
              <a:gd name="connsiteY1" fmla="*/ 40 h 1198091"/>
              <a:gd name="connsiteX2" fmla="*/ 2111829 w 2164431"/>
              <a:gd name="connsiteY2" fmla="*/ 1110383 h 1198091"/>
              <a:gd name="connsiteX3" fmla="*/ 2133600 w 2164431"/>
              <a:gd name="connsiteY3" fmla="*/ 1121269 h 11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431" h="1198091">
                <a:moveTo>
                  <a:pt x="0" y="1077726"/>
                </a:moveTo>
                <a:cubicBezTo>
                  <a:pt x="586014" y="536161"/>
                  <a:pt x="1172029" y="-5403"/>
                  <a:pt x="1524000" y="40"/>
                </a:cubicBezTo>
                <a:cubicBezTo>
                  <a:pt x="1875971" y="5483"/>
                  <a:pt x="2010229" y="923511"/>
                  <a:pt x="2111829" y="1110383"/>
                </a:cubicBezTo>
                <a:cubicBezTo>
                  <a:pt x="2213429" y="1297255"/>
                  <a:pt x="2137229" y="1128526"/>
                  <a:pt x="2133600" y="1121269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4702629" y="3973126"/>
            <a:ext cx="2035628" cy="1143160"/>
          </a:xfrm>
          <a:custGeom>
            <a:avLst/>
            <a:gdLst>
              <a:gd name="connsiteX0" fmla="*/ 0 w 2035628"/>
              <a:gd name="connsiteY0" fmla="*/ 1143160 h 1143160"/>
              <a:gd name="connsiteX1" fmla="*/ 794657 w 2035628"/>
              <a:gd name="connsiteY1" fmla="*/ 160 h 1143160"/>
              <a:gd name="connsiteX2" fmla="*/ 2035628 w 2035628"/>
              <a:gd name="connsiteY2" fmla="*/ 1077845 h 11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5628" h="1143160">
                <a:moveTo>
                  <a:pt x="0" y="1143160"/>
                </a:moveTo>
                <a:cubicBezTo>
                  <a:pt x="227693" y="577103"/>
                  <a:pt x="455386" y="11046"/>
                  <a:pt x="794657" y="160"/>
                </a:cubicBezTo>
                <a:cubicBezTo>
                  <a:pt x="1133928" y="-10726"/>
                  <a:pt x="1584778" y="533559"/>
                  <a:pt x="2035628" y="1077845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674636" y="2511618"/>
            <a:ext cx="2859264" cy="2517582"/>
          </a:xfrm>
          <a:custGeom>
            <a:avLst/>
            <a:gdLst>
              <a:gd name="connsiteX0" fmla="*/ 0 w 2924175"/>
              <a:gd name="connsiteY0" fmla="*/ 0 h 2628900"/>
              <a:gd name="connsiteX1" fmla="*/ 1381125 w 2924175"/>
              <a:gd name="connsiteY1" fmla="*/ 1352550 h 2628900"/>
              <a:gd name="connsiteX2" fmla="*/ 2924175 w 2924175"/>
              <a:gd name="connsiteY2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4175" h="2628900">
                <a:moveTo>
                  <a:pt x="0" y="0"/>
                </a:moveTo>
                <a:cubicBezTo>
                  <a:pt x="446881" y="457200"/>
                  <a:pt x="893763" y="914400"/>
                  <a:pt x="1381125" y="1352550"/>
                </a:cubicBezTo>
                <a:cubicBezTo>
                  <a:pt x="1868488" y="1790700"/>
                  <a:pt x="2663825" y="2416175"/>
                  <a:pt x="2924175" y="2628900"/>
                </a:cubicBezTo>
              </a:path>
            </a:pathLst>
          </a:cu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742959" y="2563362"/>
            <a:ext cx="1296016" cy="2418213"/>
          </a:xfrm>
          <a:custGeom>
            <a:avLst/>
            <a:gdLst>
              <a:gd name="connsiteX0" fmla="*/ 676891 w 1296016"/>
              <a:gd name="connsiteY0" fmla="*/ 18013 h 2608813"/>
              <a:gd name="connsiteX1" fmla="*/ 353041 w 1296016"/>
              <a:gd name="connsiteY1" fmla="*/ 198988 h 2608813"/>
              <a:gd name="connsiteX2" fmla="*/ 38716 w 1296016"/>
              <a:gd name="connsiteY2" fmla="*/ 1437238 h 2608813"/>
              <a:gd name="connsiteX3" fmla="*/ 1296016 w 1296016"/>
              <a:gd name="connsiteY3" fmla="*/ 2608813 h 260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016" h="2608813">
                <a:moveTo>
                  <a:pt x="676891" y="18013"/>
                </a:moveTo>
                <a:cubicBezTo>
                  <a:pt x="568147" y="-9769"/>
                  <a:pt x="459403" y="-37550"/>
                  <a:pt x="353041" y="198988"/>
                </a:cubicBezTo>
                <a:cubicBezTo>
                  <a:pt x="246678" y="435526"/>
                  <a:pt x="-118446" y="1035601"/>
                  <a:pt x="38716" y="1437238"/>
                </a:cubicBezTo>
                <a:cubicBezTo>
                  <a:pt x="195878" y="1838875"/>
                  <a:pt x="1091229" y="2461176"/>
                  <a:pt x="1296016" y="2608813"/>
                </a:cubicBezTo>
              </a:path>
            </a:pathLst>
          </a:cu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965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标题 1"/>
          <p:cNvSpPr txBox="1">
            <a:spLocks/>
          </p:cNvSpPr>
          <p:nvPr/>
        </p:nvSpPr>
        <p:spPr>
          <a:xfrm>
            <a:off x="417248" y="118700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</a:t>
            </a: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Hub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组网</a:t>
            </a:r>
          </a:p>
        </p:txBody>
      </p:sp>
      <p:sp>
        <p:nvSpPr>
          <p:cNvPr id="69" name="矩形 68"/>
          <p:cNvSpPr>
            <a:spLocks/>
          </p:cNvSpPr>
          <p:nvPr/>
        </p:nvSpPr>
        <p:spPr bwMode="auto">
          <a:xfrm>
            <a:off x="575836" y="748524"/>
            <a:ext cx="2340646" cy="1981079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5" y="1552603"/>
            <a:ext cx="955872" cy="575826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92" y="5289897"/>
            <a:ext cx="955872" cy="575826"/>
          </a:xfrm>
          <a:prstGeom prst="rect">
            <a:avLst/>
          </a:prstGeom>
        </p:spPr>
      </p:pic>
      <p:sp>
        <p:nvSpPr>
          <p:cNvPr id="74" name="TextBox 98"/>
          <p:cNvSpPr txBox="1"/>
          <p:nvPr/>
        </p:nvSpPr>
        <p:spPr>
          <a:xfrm>
            <a:off x="1296964" y="756097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HQ/DC1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158741" y="1050606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</a:rPr>
              <a:t>Hub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站点</a:t>
            </a:r>
            <a:endParaRPr lang="zh-CN" altLang="en-US" sz="1400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  <a:p>
            <a:pPr algn="ctr"/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</a:rPr>
              <a:t>(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分支间</a:t>
            </a:r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Hub)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矩形 75"/>
          <p:cNvSpPr>
            <a:spLocks/>
          </p:cNvSpPr>
          <p:nvPr/>
        </p:nvSpPr>
        <p:spPr bwMode="auto">
          <a:xfrm>
            <a:off x="3047190" y="748525"/>
            <a:ext cx="2236853" cy="1989606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Box 98"/>
          <p:cNvSpPr txBox="1"/>
          <p:nvPr/>
        </p:nvSpPr>
        <p:spPr>
          <a:xfrm>
            <a:off x="3880248" y="764623"/>
            <a:ext cx="546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DC2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622367" y="1031405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</a:rPr>
              <a:t>Hub</a:t>
            </a:r>
            <a:r>
              <a:rPr lang="zh-CN" altLang="en-US" sz="14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</a:p>
          <a:p>
            <a:pPr algn="ctr"/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</a:rPr>
              <a:t>(</a:t>
            </a:r>
            <a:r>
              <a:rPr lang="zh-CN" altLang="en-US" sz="1400" dirty="0">
                <a:solidFill>
                  <a:srgbClr val="000000"/>
                </a:solidFill>
                <a:latin typeface="Huawei Sans" panose="020C0503030203020204" pitchFamily="34" charset="0"/>
              </a:rPr>
              <a:t>分支间</a:t>
            </a:r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</a:rPr>
              <a:t>Hub)</a:t>
            </a:r>
            <a:endParaRPr lang="zh-CN" altLang="en-US" sz="14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7" y="5344732"/>
            <a:ext cx="955872" cy="57582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58" y="4987410"/>
            <a:ext cx="719803" cy="5904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66" y="4983737"/>
            <a:ext cx="719803" cy="590400"/>
          </a:xfrm>
          <a:prstGeom prst="rect">
            <a:avLst/>
          </a:prstGeom>
        </p:spPr>
      </p:pic>
      <p:cxnSp>
        <p:nvCxnSpPr>
          <p:cNvPr id="82" name="直接连接符 81"/>
          <p:cNvCxnSpPr>
            <a:stCxn id="80" idx="3"/>
            <a:endCxn id="81" idx="1"/>
          </p:cNvCxnSpPr>
          <p:nvPr/>
        </p:nvCxnSpPr>
        <p:spPr bwMode="auto">
          <a:xfrm flipV="1">
            <a:off x="1326261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矩形 82"/>
          <p:cNvSpPr/>
          <p:nvPr/>
        </p:nvSpPr>
        <p:spPr>
          <a:xfrm>
            <a:off x="984176" y="6014518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186711" y="6023116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89660" y="6026789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927" y="4987410"/>
            <a:ext cx="719803" cy="590400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7092508" y="6014518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/>
              <a:t>分支站点</a:t>
            </a:r>
            <a:r>
              <a:rPr lang="en-US" altLang="zh-CN" sz="1400" dirty="0"/>
              <a:t>n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634" y="3434500"/>
            <a:ext cx="1326449" cy="75404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098" y="3399786"/>
            <a:ext cx="1406352" cy="728782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443" y="5344732"/>
            <a:ext cx="955872" cy="575826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74" y="4987410"/>
            <a:ext cx="719803" cy="59040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282" y="4983737"/>
            <a:ext cx="719803" cy="590400"/>
          </a:xfrm>
          <a:prstGeom prst="rect">
            <a:avLst/>
          </a:prstGeom>
        </p:spPr>
      </p:pic>
      <p:cxnSp>
        <p:nvCxnSpPr>
          <p:cNvPr id="96" name="直接连接符 95"/>
          <p:cNvCxnSpPr>
            <a:stCxn id="92" idx="3"/>
            <a:endCxn id="93" idx="1"/>
          </p:cNvCxnSpPr>
          <p:nvPr/>
        </p:nvCxnSpPr>
        <p:spPr bwMode="auto">
          <a:xfrm flipV="1">
            <a:off x="3477477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7" name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74" y="5344732"/>
            <a:ext cx="955872" cy="575826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905" y="4987410"/>
            <a:ext cx="719803" cy="59040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13" y="4983737"/>
            <a:ext cx="719803" cy="590400"/>
          </a:xfrm>
          <a:prstGeom prst="rect">
            <a:avLst/>
          </a:prstGeom>
        </p:spPr>
      </p:pic>
      <p:cxnSp>
        <p:nvCxnSpPr>
          <p:cNvPr id="101" name="直接连接符 100"/>
          <p:cNvCxnSpPr>
            <a:stCxn id="98" idx="3"/>
            <a:endCxn id="100" idx="1"/>
          </p:cNvCxnSpPr>
          <p:nvPr/>
        </p:nvCxnSpPr>
        <p:spPr bwMode="auto">
          <a:xfrm flipV="1">
            <a:off x="5661708" y="5278937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" name="图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1" y="1953262"/>
            <a:ext cx="719803" cy="590400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07" y="1949589"/>
            <a:ext cx="719803" cy="590400"/>
          </a:xfrm>
          <a:prstGeom prst="rect">
            <a:avLst/>
          </a:prstGeom>
        </p:spPr>
      </p:pic>
      <p:cxnSp>
        <p:nvCxnSpPr>
          <p:cNvPr id="109" name="直接连接符 108"/>
          <p:cNvCxnSpPr>
            <a:stCxn id="102" idx="3"/>
            <a:endCxn id="103" idx="1"/>
          </p:cNvCxnSpPr>
          <p:nvPr/>
        </p:nvCxnSpPr>
        <p:spPr bwMode="auto">
          <a:xfrm flipV="1">
            <a:off x="1559734" y="2244789"/>
            <a:ext cx="378373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" name="图片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054" y="1564803"/>
            <a:ext cx="955872" cy="575826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238" y="1965462"/>
            <a:ext cx="719803" cy="59040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46" y="1961789"/>
            <a:ext cx="719803" cy="590400"/>
          </a:xfrm>
          <a:prstGeom prst="rect">
            <a:avLst/>
          </a:prstGeom>
        </p:spPr>
      </p:pic>
      <p:cxnSp>
        <p:nvCxnSpPr>
          <p:cNvPr id="113" name="直接连接符 112"/>
          <p:cNvCxnSpPr>
            <a:stCxn id="111" idx="3"/>
            <a:endCxn id="112" idx="1"/>
          </p:cNvCxnSpPr>
          <p:nvPr/>
        </p:nvCxnSpPr>
        <p:spPr bwMode="auto">
          <a:xfrm flipV="1">
            <a:off x="4014041" y="2256989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直接连接符 113"/>
          <p:cNvCxnSpPr>
            <a:stCxn id="102" idx="2"/>
            <a:endCxn id="88" idx="0"/>
          </p:cNvCxnSpPr>
          <p:nvPr/>
        </p:nvCxnSpPr>
        <p:spPr bwMode="auto">
          <a:xfrm>
            <a:off x="1199833" y="2543662"/>
            <a:ext cx="4114026" cy="8908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直接连接符 114"/>
          <p:cNvCxnSpPr>
            <a:stCxn id="103" idx="2"/>
            <a:endCxn id="88" idx="0"/>
          </p:cNvCxnSpPr>
          <p:nvPr/>
        </p:nvCxnSpPr>
        <p:spPr bwMode="auto">
          <a:xfrm>
            <a:off x="2298009" y="2539989"/>
            <a:ext cx="3015850" cy="894511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接连接符 115"/>
          <p:cNvCxnSpPr>
            <a:stCxn id="111" idx="2"/>
            <a:endCxn id="88" idx="0"/>
          </p:cNvCxnSpPr>
          <p:nvPr/>
        </p:nvCxnSpPr>
        <p:spPr bwMode="auto">
          <a:xfrm>
            <a:off x="3654140" y="2555862"/>
            <a:ext cx="1659719" cy="8786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直接连接符 116"/>
          <p:cNvCxnSpPr>
            <a:endCxn id="88" idx="0"/>
          </p:cNvCxnSpPr>
          <p:nvPr/>
        </p:nvCxnSpPr>
        <p:spPr bwMode="auto">
          <a:xfrm>
            <a:off x="4750504" y="2555862"/>
            <a:ext cx="563355" cy="8786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直接连接符 117"/>
          <p:cNvCxnSpPr>
            <a:stCxn id="102" idx="2"/>
            <a:endCxn id="89" idx="0"/>
          </p:cNvCxnSpPr>
          <p:nvPr/>
        </p:nvCxnSpPr>
        <p:spPr bwMode="auto">
          <a:xfrm>
            <a:off x="1199833" y="2543662"/>
            <a:ext cx="1683441" cy="856124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接连接符 118"/>
          <p:cNvCxnSpPr>
            <a:stCxn id="103" idx="2"/>
            <a:endCxn id="89" idx="0"/>
          </p:cNvCxnSpPr>
          <p:nvPr/>
        </p:nvCxnSpPr>
        <p:spPr bwMode="auto">
          <a:xfrm>
            <a:off x="2298009" y="2539989"/>
            <a:ext cx="585265" cy="859797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接连接符 119"/>
          <p:cNvCxnSpPr>
            <a:stCxn id="111" idx="2"/>
            <a:endCxn id="89" idx="0"/>
          </p:cNvCxnSpPr>
          <p:nvPr/>
        </p:nvCxnSpPr>
        <p:spPr bwMode="auto">
          <a:xfrm flipH="1">
            <a:off x="2883274" y="2555862"/>
            <a:ext cx="770866" cy="843924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直接连接符 120"/>
          <p:cNvCxnSpPr>
            <a:endCxn id="89" idx="0"/>
          </p:cNvCxnSpPr>
          <p:nvPr/>
        </p:nvCxnSpPr>
        <p:spPr bwMode="auto">
          <a:xfrm flipH="1">
            <a:off x="2883274" y="2555862"/>
            <a:ext cx="1846473" cy="843924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直接连接符 121"/>
          <p:cNvCxnSpPr>
            <a:stCxn id="89" idx="2"/>
            <a:endCxn id="80" idx="0"/>
          </p:cNvCxnSpPr>
          <p:nvPr/>
        </p:nvCxnSpPr>
        <p:spPr bwMode="auto">
          <a:xfrm flipH="1">
            <a:off x="966360" y="4128568"/>
            <a:ext cx="1916914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直接连接符 122"/>
          <p:cNvCxnSpPr>
            <a:stCxn id="89" idx="2"/>
            <a:endCxn id="81" idx="0"/>
          </p:cNvCxnSpPr>
          <p:nvPr/>
        </p:nvCxnSpPr>
        <p:spPr bwMode="auto">
          <a:xfrm flipH="1">
            <a:off x="2041968" y="4128568"/>
            <a:ext cx="841306" cy="85516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接连接符 123"/>
          <p:cNvCxnSpPr>
            <a:stCxn id="89" idx="2"/>
            <a:endCxn id="92" idx="0"/>
          </p:cNvCxnSpPr>
          <p:nvPr/>
        </p:nvCxnSpPr>
        <p:spPr bwMode="auto">
          <a:xfrm>
            <a:off x="2883274" y="4128568"/>
            <a:ext cx="234302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连接符 124"/>
          <p:cNvCxnSpPr>
            <a:stCxn id="89" idx="2"/>
            <a:endCxn id="93" idx="0"/>
          </p:cNvCxnSpPr>
          <p:nvPr/>
        </p:nvCxnSpPr>
        <p:spPr bwMode="auto">
          <a:xfrm>
            <a:off x="2883274" y="4128568"/>
            <a:ext cx="1309910" cy="85516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直接连接符 125"/>
          <p:cNvCxnSpPr>
            <a:stCxn id="89" idx="2"/>
            <a:endCxn id="98" idx="0"/>
          </p:cNvCxnSpPr>
          <p:nvPr/>
        </p:nvCxnSpPr>
        <p:spPr bwMode="auto">
          <a:xfrm>
            <a:off x="2883274" y="4128568"/>
            <a:ext cx="2418533" cy="85884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>
            <a:stCxn id="80" idx="0"/>
            <a:endCxn id="88" idx="2"/>
          </p:cNvCxnSpPr>
          <p:nvPr/>
        </p:nvCxnSpPr>
        <p:spPr bwMode="auto">
          <a:xfrm flipV="1">
            <a:off x="966360" y="4188547"/>
            <a:ext cx="4347499" cy="79886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>
            <a:stCxn id="81" idx="0"/>
            <a:endCxn id="88" idx="2"/>
          </p:cNvCxnSpPr>
          <p:nvPr/>
        </p:nvCxnSpPr>
        <p:spPr bwMode="auto">
          <a:xfrm flipV="1">
            <a:off x="2041968" y="4188547"/>
            <a:ext cx="3271891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>
            <a:stCxn id="93" idx="0"/>
            <a:endCxn id="88" idx="2"/>
          </p:cNvCxnSpPr>
          <p:nvPr/>
        </p:nvCxnSpPr>
        <p:spPr bwMode="auto">
          <a:xfrm flipV="1">
            <a:off x="4193184" y="4188547"/>
            <a:ext cx="1120675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>
            <a:stCxn id="100" idx="0"/>
            <a:endCxn id="88" idx="2"/>
          </p:cNvCxnSpPr>
          <p:nvPr/>
        </p:nvCxnSpPr>
        <p:spPr bwMode="auto">
          <a:xfrm flipH="1" flipV="1">
            <a:off x="5313859" y="4188547"/>
            <a:ext cx="1063556" cy="79519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flipH="1" flipV="1">
            <a:off x="5337244" y="4195155"/>
            <a:ext cx="2420981" cy="100868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任意多边形 133"/>
          <p:cNvSpPr/>
          <p:nvPr/>
        </p:nvSpPr>
        <p:spPr>
          <a:xfrm>
            <a:off x="942975" y="3552825"/>
            <a:ext cx="1104900" cy="1590675"/>
          </a:xfrm>
          <a:custGeom>
            <a:avLst/>
            <a:gdLst>
              <a:gd name="connsiteX0" fmla="*/ 0 w 1104900"/>
              <a:gd name="connsiteY0" fmla="*/ 1590675 h 1590675"/>
              <a:gd name="connsiteX1" fmla="*/ 1104900 w 1104900"/>
              <a:gd name="connsiteY1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1590675">
                <a:moveTo>
                  <a:pt x="0" y="1590675"/>
                </a:moveTo>
                <a:lnTo>
                  <a:pt x="110490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2" name="图片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068" y="3604755"/>
            <a:ext cx="719803" cy="590400"/>
          </a:xfrm>
          <a:prstGeom prst="rect">
            <a:avLst/>
          </a:prstGeom>
        </p:spPr>
      </p:pic>
      <p:cxnSp>
        <p:nvCxnSpPr>
          <p:cNvPr id="143" name="直接连接符 142"/>
          <p:cNvCxnSpPr/>
          <p:nvPr/>
        </p:nvCxnSpPr>
        <p:spPr bwMode="auto">
          <a:xfrm flipH="1">
            <a:off x="8652068" y="4505072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H="1">
            <a:off x="8652068" y="4971797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H="1">
            <a:off x="8652068" y="5526512"/>
            <a:ext cx="719803" cy="0"/>
          </a:xfrm>
          <a:prstGeom prst="line">
            <a:avLst/>
          </a:pr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6" name="直接连接符 145"/>
          <p:cNvCxnSpPr/>
          <p:nvPr/>
        </p:nvCxnSpPr>
        <p:spPr bwMode="auto">
          <a:xfrm flipH="1">
            <a:off x="8652067" y="5966893"/>
            <a:ext cx="719803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7" name="矩形 146"/>
          <p:cNvSpPr/>
          <p:nvPr/>
        </p:nvSpPr>
        <p:spPr>
          <a:xfrm>
            <a:off x="9371871" y="371528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Huawei Sans" panose="020C0503030203020204" pitchFamily="34" charset="0"/>
              </a:rPr>
              <a:t>SD-WAN CPE</a:t>
            </a:r>
            <a:r>
              <a:rPr lang="zh-CN" altLang="en-US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设备</a:t>
            </a:r>
            <a:endParaRPr lang="zh-CN" altLang="en-US" dirty="0"/>
          </a:p>
        </p:txBody>
      </p:sp>
      <p:sp>
        <p:nvSpPr>
          <p:cNvPr id="148" name="矩形 147"/>
          <p:cNvSpPr/>
          <p:nvPr/>
        </p:nvSpPr>
        <p:spPr>
          <a:xfrm>
            <a:off x="9367535" y="4320406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MPLS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149" name="矩形 148"/>
          <p:cNvSpPr/>
          <p:nvPr/>
        </p:nvSpPr>
        <p:spPr>
          <a:xfrm>
            <a:off x="9360503" y="479667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Internet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163" name="矩形 162"/>
          <p:cNvSpPr/>
          <p:nvPr/>
        </p:nvSpPr>
        <p:spPr>
          <a:xfrm>
            <a:off x="9371871" y="5227512"/>
            <a:ext cx="2515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访问</a:t>
            </a:r>
            <a:r>
              <a:rPr lang="en-US" altLang="zh-CN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Hub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站点的</a:t>
            </a:r>
            <a:r>
              <a:rPr lang="en-US" altLang="zh-CN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路径</a:t>
            </a:r>
          </a:p>
        </p:txBody>
      </p:sp>
      <p:sp>
        <p:nvSpPr>
          <p:cNvPr id="187" name="矩形 186"/>
          <p:cNvSpPr/>
          <p:nvPr/>
        </p:nvSpPr>
        <p:spPr>
          <a:xfrm>
            <a:off x="9395314" y="5825513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分支互访的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路径</a:t>
            </a:r>
            <a:endParaRPr lang="zh-CN" altLang="en-US" dirty="0"/>
          </a:p>
        </p:txBody>
      </p:sp>
      <p:sp>
        <p:nvSpPr>
          <p:cNvPr id="188" name="矩形 187"/>
          <p:cNvSpPr>
            <a:spLocks/>
          </p:cNvSpPr>
          <p:nvPr/>
        </p:nvSpPr>
        <p:spPr bwMode="auto">
          <a:xfrm>
            <a:off x="5658584" y="778995"/>
            <a:ext cx="2255654" cy="1959136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9" name="TextBox 98"/>
          <p:cNvSpPr txBox="1"/>
          <p:nvPr/>
        </p:nvSpPr>
        <p:spPr>
          <a:xfrm>
            <a:off x="6510442" y="791785"/>
            <a:ext cx="546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DC2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6396216" y="1194267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Hub</a:t>
            </a:r>
            <a:r>
              <a:rPr lang="zh-CN" altLang="en-US" sz="1400" dirty="0"/>
              <a:t>站点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1" name="图片 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48" y="1564803"/>
            <a:ext cx="955872" cy="575826"/>
          </a:xfrm>
          <a:prstGeom prst="rect">
            <a:avLst/>
          </a:prstGeom>
        </p:spPr>
      </p:pic>
      <p:pic>
        <p:nvPicPr>
          <p:cNvPr id="192" name="图片 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432" y="1965462"/>
            <a:ext cx="719803" cy="590400"/>
          </a:xfrm>
          <a:prstGeom prst="rect">
            <a:avLst/>
          </a:prstGeom>
        </p:spPr>
      </p:pic>
      <p:pic>
        <p:nvPicPr>
          <p:cNvPr id="193" name="图片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40" y="1961789"/>
            <a:ext cx="719803" cy="590400"/>
          </a:xfrm>
          <a:prstGeom prst="rect">
            <a:avLst/>
          </a:prstGeom>
        </p:spPr>
      </p:pic>
      <p:cxnSp>
        <p:nvCxnSpPr>
          <p:cNvPr id="194" name="直接连接符 193"/>
          <p:cNvCxnSpPr>
            <a:stCxn id="192" idx="3"/>
            <a:endCxn id="193" idx="1"/>
          </p:cNvCxnSpPr>
          <p:nvPr/>
        </p:nvCxnSpPr>
        <p:spPr bwMode="auto">
          <a:xfrm flipV="1">
            <a:off x="6644235" y="2256989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TextBox 98"/>
          <p:cNvSpPr txBox="1"/>
          <p:nvPr/>
        </p:nvSpPr>
        <p:spPr>
          <a:xfrm>
            <a:off x="5250718" y="1622597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……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6" name="直接连接符 195"/>
          <p:cNvCxnSpPr>
            <a:stCxn id="192" idx="2"/>
          </p:cNvCxnSpPr>
          <p:nvPr/>
        </p:nvCxnSpPr>
        <p:spPr bwMode="auto">
          <a:xfrm flipH="1">
            <a:off x="2859682" y="2555862"/>
            <a:ext cx="3424652" cy="85136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直接连接符 196"/>
          <p:cNvCxnSpPr>
            <a:stCxn id="193" idx="2"/>
          </p:cNvCxnSpPr>
          <p:nvPr/>
        </p:nvCxnSpPr>
        <p:spPr bwMode="auto">
          <a:xfrm flipH="1">
            <a:off x="2883275" y="2552189"/>
            <a:ext cx="4476667" cy="847597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>
            <a:stCxn id="192" idx="2"/>
            <a:endCxn id="88" idx="0"/>
          </p:cNvCxnSpPr>
          <p:nvPr/>
        </p:nvCxnSpPr>
        <p:spPr bwMode="auto">
          <a:xfrm flipH="1">
            <a:off x="5313859" y="2555862"/>
            <a:ext cx="970475" cy="8786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>
            <a:endCxn id="88" idx="0"/>
          </p:cNvCxnSpPr>
          <p:nvPr/>
        </p:nvCxnSpPr>
        <p:spPr bwMode="auto">
          <a:xfrm flipH="1">
            <a:off x="5313859" y="2531832"/>
            <a:ext cx="2056142" cy="90266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任意多边形 15"/>
          <p:cNvSpPr/>
          <p:nvPr/>
        </p:nvSpPr>
        <p:spPr>
          <a:xfrm>
            <a:off x="741716" y="2462543"/>
            <a:ext cx="1559315" cy="2600302"/>
          </a:xfrm>
          <a:custGeom>
            <a:avLst/>
            <a:gdLst>
              <a:gd name="connsiteX0" fmla="*/ 36882 w 1559315"/>
              <a:gd name="connsiteY0" fmla="*/ 2562130 h 2600302"/>
              <a:gd name="connsiteX1" fmla="*/ 82149 w 1559315"/>
              <a:gd name="connsiteY1" fmla="*/ 2534970 h 2600302"/>
              <a:gd name="connsiteX2" fmla="*/ 1557864 w 1559315"/>
              <a:gd name="connsiteY2" fmla="*/ 1204110 h 2600302"/>
              <a:gd name="connsiteX3" fmla="*/ 299433 w 1559315"/>
              <a:gd name="connsiteY3" fmla="*/ 0 h 26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315" h="2600302">
                <a:moveTo>
                  <a:pt x="36882" y="2562130"/>
                </a:moveTo>
                <a:cubicBezTo>
                  <a:pt x="-67233" y="2661718"/>
                  <a:pt x="82149" y="2534970"/>
                  <a:pt x="82149" y="2534970"/>
                </a:cubicBezTo>
                <a:cubicBezTo>
                  <a:pt x="335646" y="2308633"/>
                  <a:pt x="1521650" y="1626605"/>
                  <a:pt x="1557864" y="1204110"/>
                </a:cubicBezTo>
                <a:cubicBezTo>
                  <a:pt x="1594078" y="781615"/>
                  <a:pt x="946755" y="390807"/>
                  <a:pt x="299433" y="0"/>
                </a:cubicBezTo>
              </a:path>
            </a:pathLst>
          </a:cu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718915" y="2489703"/>
            <a:ext cx="1605338" cy="2507810"/>
          </a:xfrm>
          <a:custGeom>
            <a:avLst/>
            <a:gdLst>
              <a:gd name="connsiteX0" fmla="*/ 627564 w 1605338"/>
              <a:gd name="connsiteY0" fmla="*/ 0 h 2507810"/>
              <a:gd name="connsiteX1" fmla="*/ 39089 w 1605338"/>
              <a:gd name="connsiteY1" fmla="*/ 1330859 h 2507810"/>
              <a:gd name="connsiteX2" fmla="*/ 1605338 w 1605338"/>
              <a:gd name="connsiteY2" fmla="*/ 2507810 h 250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5338" h="2507810">
                <a:moveTo>
                  <a:pt x="627564" y="0"/>
                </a:moveTo>
                <a:cubicBezTo>
                  <a:pt x="251845" y="456445"/>
                  <a:pt x="-123873" y="912891"/>
                  <a:pt x="39089" y="1330859"/>
                </a:cubicBezTo>
                <a:cubicBezTo>
                  <a:pt x="202051" y="1748827"/>
                  <a:pt x="903694" y="2128318"/>
                  <a:pt x="1605338" y="2507810"/>
                </a:cubicBezTo>
              </a:path>
            </a:pathLst>
          </a:cu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883121" y="2436556"/>
            <a:ext cx="1708271" cy="2615278"/>
          </a:xfrm>
          <a:custGeom>
            <a:avLst/>
            <a:gdLst>
              <a:gd name="connsiteX0" fmla="*/ 0 w 1708271"/>
              <a:gd name="connsiteY0" fmla="*/ 2615278 h 2615278"/>
              <a:gd name="connsiteX1" fmla="*/ 1647730 w 1708271"/>
              <a:gd name="connsiteY1" fmla="*/ 16933 h 2615278"/>
              <a:gd name="connsiteX2" fmla="*/ 1330859 w 1708271"/>
              <a:gd name="connsiteY2" fmla="*/ 1546969 h 2615278"/>
              <a:gd name="connsiteX3" fmla="*/ 1131683 w 1708271"/>
              <a:gd name="connsiteY3" fmla="*/ 2615278 h 261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271" h="2615278">
                <a:moveTo>
                  <a:pt x="0" y="2615278"/>
                </a:moveTo>
                <a:cubicBezTo>
                  <a:pt x="712960" y="1405131"/>
                  <a:pt x="1425920" y="194984"/>
                  <a:pt x="1647730" y="16933"/>
                </a:cubicBezTo>
                <a:cubicBezTo>
                  <a:pt x="1869540" y="-161118"/>
                  <a:pt x="1416867" y="1113912"/>
                  <a:pt x="1330859" y="1546969"/>
                </a:cubicBezTo>
                <a:cubicBezTo>
                  <a:pt x="1244851" y="1980026"/>
                  <a:pt x="1161861" y="2444771"/>
                  <a:pt x="1131683" y="2615278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副标题 2"/>
          <p:cNvSpPr txBox="1">
            <a:spLocks/>
          </p:cNvSpPr>
          <p:nvPr/>
        </p:nvSpPr>
        <p:spPr>
          <a:xfrm>
            <a:off x="491166" y="536491"/>
            <a:ext cx="476611" cy="557668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网元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74412" y="536490"/>
            <a:ext cx="10737207" cy="557668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53" y="1077544"/>
            <a:ext cx="719803" cy="5904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49" y="1077544"/>
            <a:ext cx="719803" cy="590400"/>
          </a:xfrm>
          <a:prstGeom prst="rect">
            <a:avLst/>
          </a:prstGeom>
        </p:spPr>
      </p:pic>
      <p:sp>
        <p:nvSpPr>
          <p:cNvPr id="49" name="TextBox 98"/>
          <p:cNvSpPr txBox="1"/>
          <p:nvPr/>
        </p:nvSpPr>
        <p:spPr>
          <a:xfrm>
            <a:off x="5412482" y="1661488"/>
            <a:ext cx="87876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50" name="TextBox 98"/>
          <p:cNvSpPr txBox="1"/>
          <p:nvPr/>
        </p:nvSpPr>
        <p:spPr>
          <a:xfrm>
            <a:off x="4229510" y="1661488"/>
            <a:ext cx="5357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172" y="1073681"/>
            <a:ext cx="719803" cy="590400"/>
          </a:xfrm>
          <a:prstGeom prst="rect">
            <a:avLst/>
          </a:prstGeom>
        </p:spPr>
      </p:pic>
      <p:sp>
        <p:nvSpPr>
          <p:cNvPr id="52" name="TextBox 98"/>
          <p:cNvSpPr txBox="1"/>
          <p:nvPr/>
        </p:nvSpPr>
        <p:spPr>
          <a:xfrm>
            <a:off x="9490026" y="1661488"/>
            <a:ext cx="8963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RR&amp;CPE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9562" y="1086824"/>
            <a:ext cx="719803" cy="590400"/>
          </a:xfrm>
          <a:prstGeom prst="rect">
            <a:avLst/>
          </a:prstGeom>
        </p:spPr>
      </p:pic>
      <p:sp>
        <p:nvSpPr>
          <p:cNvPr id="54" name="TextBox 98"/>
          <p:cNvSpPr txBox="1"/>
          <p:nvPr/>
        </p:nvSpPr>
        <p:spPr>
          <a:xfrm>
            <a:off x="10617061" y="1661488"/>
            <a:ext cx="123944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RR&amp;CPE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953" y="2341108"/>
            <a:ext cx="719803" cy="590400"/>
          </a:xfrm>
          <a:prstGeom prst="rect">
            <a:avLst/>
          </a:prstGeom>
        </p:spPr>
      </p:pic>
      <p:sp>
        <p:nvSpPr>
          <p:cNvPr id="56" name="TextBox 98"/>
          <p:cNvSpPr txBox="1"/>
          <p:nvPr/>
        </p:nvSpPr>
        <p:spPr>
          <a:xfrm>
            <a:off x="4120639" y="2965548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342" y="2341108"/>
            <a:ext cx="719803" cy="590400"/>
          </a:xfrm>
          <a:prstGeom prst="rect">
            <a:avLst/>
          </a:prstGeom>
        </p:spPr>
      </p:pic>
      <p:sp>
        <p:nvSpPr>
          <p:cNvPr id="58" name="TextBox 98"/>
          <p:cNvSpPr txBox="1"/>
          <p:nvPr/>
        </p:nvSpPr>
        <p:spPr>
          <a:xfrm>
            <a:off x="5317424" y="2965548"/>
            <a:ext cx="96372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553" y="2341108"/>
            <a:ext cx="719803" cy="590400"/>
          </a:xfrm>
          <a:prstGeom prst="rect">
            <a:avLst/>
          </a:prstGeom>
        </p:spPr>
      </p:pic>
      <p:sp>
        <p:nvSpPr>
          <p:cNvPr id="60" name="TextBox 98"/>
          <p:cNvSpPr txBox="1"/>
          <p:nvPr/>
        </p:nvSpPr>
        <p:spPr>
          <a:xfrm>
            <a:off x="6749647" y="2965548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IWG/GW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4688" y="2341108"/>
            <a:ext cx="719803" cy="590400"/>
          </a:xfrm>
          <a:prstGeom prst="rect">
            <a:avLst/>
          </a:prstGeom>
        </p:spPr>
      </p:pic>
      <p:sp>
        <p:nvSpPr>
          <p:cNvPr id="62" name="TextBox 98"/>
          <p:cNvSpPr txBox="1"/>
          <p:nvPr/>
        </p:nvSpPr>
        <p:spPr>
          <a:xfrm>
            <a:off x="7928567" y="2965548"/>
            <a:ext cx="125386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IWG/GW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6172" y="2341108"/>
            <a:ext cx="719803" cy="590400"/>
          </a:xfrm>
          <a:prstGeom prst="rect">
            <a:avLst/>
          </a:prstGeom>
        </p:spPr>
      </p:pic>
      <p:sp>
        <p:nvSpPr>
          <p:cNvPr id="64" name="TextBox 98"/>
          <p:cNvSpPr txBox="1"/>
          <p:nvPr/>
        </p:nvSpPr>
        <p:spPr>
          <a:xfrm>
            <a:off x="9574659" y="2965548"/>
            <a:ext cx="65755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1306" y="2341108"/>
            <a:ext cx="719803" cy="590400"/>
          </a:xfrm>
          <a:prstGeom prst="rect">
            <a:avLst/>
          </a:prstGeom>
        </p:spPr>
      </p:pic>
      <p:sp>
        <p:nvSpPr>
          <p:cNvPr id="66" name="TextBox 98"/>
          <p:cNvSpPr txBox="1"/>
          <p:nvPr/>
        </p:nvSpPr>
        <p:spPr>
          <a:xfrm>
            <a:off x="10782514" y="2965548"/>
            <a:ext cx="99418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465" y="3599749"/>
            <a:ext cx="719803" cy="590400"/>
          </a:xfrm>
          <a:prstGeom prst="rect">
            <a:avLst/>
          </a:prstGeom>
        </p:spPr>
      </p:pic>
      <p:sp>
        <p:nvSpPr>
          <p:cNvPr id="68" name="TextBox 98"/>
          <p:cNvSpPr txBox="1"/>
          <p:nvPr/>
        </p:nvSpPr>
        <p:spPr>
          <a:xfrm>
            <a:off x="1330915" y="4251384"/>
            <a:ext cx="72648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RU-5G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4716" y="3599749"/>
            <a:ext cx="719803" cy="590400"/>
          </a:xfrm>
          <a:prstGeom prst="rect">
            <a:avLst/>
          </a:prstGeom>
        </p:spPr>
      </p:pic>
      <p:sp>
        <p:nvSpPr>
          <p:cNvPr id="70" name="TextBox 98"/>
          <p:cNvSpPr txBox="1"/>
          <p:nvPr/>
        </p:nvSpPr>
        <p:spPr>
          <a:xfrm>
            <a:off x="2533591" y="4251384"/>
            <a:ext cx="10599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RU-5G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3920" y="1078885"/>
            <a:ext cx="719803" cy="5904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4716" y="1082672"/>
            <a:ext cx="719803" cy="590400"/>
          </a:xfrm>
          <a:prstGeom prst="rect">
            <a:avLst/>
          </a:prstGeom>
        </p:spPr>
      </p:pic>
      <p:sp>
        <p:nvSpPr>
          <p:cNvPr id="73" name="TextBox 98"/>
          <p:cNvSpPr txBox="1"/>
          <p:nvPr/>
        </p:nvSpPr>
        <p:spPr>
          <a:xfrm>
            <a:off x="2304336" y="1661489"/>
            <a:ext cx="160499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iMaster NCE-WAN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（云化）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325" y="2341108"/>
            <a:ext cx="719803" cy="590400"/>
          </a:xfrm>
          <a:prstGeom prst="rect">
            <a:avLst/>
          </a:prstGeom>
        </p:spPr>
      </p:pic>
      <p:sp>
        <p:nvSpPr>
          <p:cNvPr id="75" name="TextBox 98"/>
          <p:cNvSpPr txBox="1"/>
          <p:nvPr/>
        </p:nvSpPr>
        <p:spPr>
          <a:xfrm>
            <a:off x="1400171" y="2965548"/>
            <a:ext cx="63030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34716" y="2341108"/>
            <a:ext cx="719803" cy="590400"/>
          </a:xfrm>
          <a:prstGeom prst="rect">
            <a:avLst/>
          </a:prstGeom>
        </p:spPr>
      </p:pic>
      <p:sp>
        <p:nvSpPr>
          <p:cNvPr id="77" name="TextBox 98"/>
          <p:cNvSpPr txBox="1"/>
          <p:nvPr/>
        </p:nvSpPr>
        <p:spPr>
          <a:xfrm>
            <a:off x="2577846" y="2965548"/>
            <a:ext cx="9733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9705" y="1087057"/>
            <a:ext cx="719803" cy="590400"/>
          </a:xfrm>
          <a:prstGeom prst="rect">
            <a:avLst/>
          </a:prstGeom>
        </p:spPr>
      </p:pic>
      <p:sp>
        <p:nvSpPr>
          <p:cNvPr id="79" name="TextBox 98"/>
          <p:cNvSpPr txBox="1"/>
          <p:nvPr/>
        </p:nvSpPr>
        <p:spPr>
          <a:xfrm>
            <a:off x="6996055" y="1661488"/>
            <a:ext cx="43152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7633" y="1081211"/>
            <a:ext cx="719803" cy="590400"/>
          </a:xfrm>
          <a:prstGeom prst="rect">
            <a:avLst/>
          </a:prstGeom>
        </p:spPr>
      </p:pic>
      <p:sp>
        <p:nvSpPr>
          <p:cNvPr id="81" name="TextBox 98"/>
          <p:cNvSpPr txBox="1"/>
          <p:nvPr/>
        </p:nvSpPr>
        <p:spPr>
          <a:xfrm>
            <a:off x="8110249" y="1661488"/>
            <a:ext cx="7745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82" name="TextBox 98"/>
          <p:cNvSpPr txBox="1"/>
          <p:nvPr/>
        </p:nvSpPr>
        <p:spPr>
          <a:xfrm>
            <a:off x="1187384" y="1661488"/>
            <a:ext cx="108127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iMaster NCE-WAN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1.SD-WAN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蓝</a:t>
            </a: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标题 1"/>
          <p:cNvSpPr txBox="1">
            <a:spLocks/>
          </p:cNvSpPr>
          <p:nvPr/>
        </p:nvSpPr>
        <p:spPr>
          <a:xfrm>
            <a:off x="463564" y="127232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分层组网</a:t>
            </a:r>
          </a:p>
        </p:txBody>
      </p:sp>
      <p:sp>
        <p:nvSpPr>
          <p:cNvPr id="69" name="矩形 68"/>
          <p:cNvSpPr>
            <a:spLocks/>
          </p:cNvSpPr>
          <p:nvPr/>
        </p:nvSpPr>
        <p:spPr bwMode="auto">
          <a:xfrm>
            <a:off x="942975" y="548395"/>
            <a:ext cx="2762178" cy="1567832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793" y="5516226"/>
            <a:ext cx="955872" cy="575826"/>
          </a:xfrm>
          <a:prstGeom prst="rect">
            <a:avLst/>
          </a:prstGeom>
        </p:spPr>
      </p:pic>
      <p:sp>
        <p:nvSpPr>
          <p:cNvPr id="74" name="TextBox 98"/>
          <p:cNvSpPr txBox="1"/>
          <p:nvPr/>
        </p:nvSpPr>
        <p:spPr>
          <a:xfrm>
            <a:off x="1863846" y="556921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HQ/DC1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027516" y="79517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/>
              <a:t>站点</a:t>
            </a:r>
            <a:r>
              <a:rPr lang="en-US" altLang="zh-CN" sz="1400" dirty="0"/>
              <a:t>1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矩形 75"/>
          <p:cNvSpPr>
            <a:spLocks/>
          </p:cNvSpPr>
          <p:nvPr/>
        </p:nvSpPr>
        <p:spPr bwMode="auto">
          <a:xfrm>
            <a:off x="4659294" y="548394"/>
            <a:ext cx="2687783" cy="1564675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Box 98"/>
          <p:cNvSpPr txBox="1"/>
          <p:nvPr/>
        </p:nvSpPr>
        <p:spPr>
          <a:xfrm>
            <a:off x="5728977" y="565975"/>
            <a:ext cx="546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/>
              <a:t>DC2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701642" y="82360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/>
              <a:t>站点</a:t>
            </a:r>
            <a:r>
              <a:rPr lang="en-US" altLang="zh-CN" sz="1400" dirty="0"/>
              <a:t>2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77" y="5571061"/>
            <a:ext cx="955872" cy="57582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56" y="5213739"/>
            <a:ext cx="719803" cy="590400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1086694" y="6134102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946612" y="6149859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140508" y="6153532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828" y="5213739"/>
            <a:ext cx="719803" cy="590400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6868439" y="6141261"/>
            <a:ext cx="9653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分支站点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28" y="2476596"/>
            <a:ext cx="842704" cy="479052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766" y="2446189"/>
            <a:ext cx="964214" cy="509459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344" y="5571061"/>
            <a:ext cx="955872" cy="575826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75" y="5213739"/>
            <a:ext cx="719803" cy="59040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83" y="5210066"/>
            <a:ext cx="719803" cy="590400"/>
          </a:xfrm>
          <a:prstGeom prst="rect">
            <a:avLst/>
          </a:prstGeom>
        </p:spPr>
      </p:pic>
      <p:cxnSp>
        <p:nvCxnSpPr>
          <p:cNvPr id="96" name="直接连接符 95"/>
          <p:cNvCxnSpPr>
            <a:stCxn id="92" idx="3"/>
            <a:endCxn id="93" idx="1"/>
          </p:cNvCxnSpPr>
          <p:nvPr/>
        </p:nvCxnSpPr>
        <p:spPr bwMode="auto">
          <a:xfrm flipV="1">
            <a:off x="3237378" y="5505266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7" name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5" y="5571061"/>
            <a:ext cx="955872" cy="575826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06" y="5213739"/>
            <a:ext cx="719803" cy="59040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14" y="5210066"/>
            <a:ext cx="719803" cy="590400"/>
          </a:xfrm>
          <a:prstGeom prst="rect">
            <a:avLst/>
          </a:prstGeom>
        </p:spPr>
      </p:pic>
      <p:cxnSp>
        <p:nvCxnSpPr>
          <p:cNvPr id="101" name="直接连接符 100"/>
          <p:cNvCxnSpPr>
            <a:stCxn id="98" idx="3"/>
            <a:endCxn id="100" idx="1"/>
          </p:cNvCxnSpPr>
          <p:nvPr/>
        </p:nvCxnSpPr>
        <p:spPr bwMode="auto">
          <a:xfrm flipV="1">
            <a:off x="5421609" y="5505266"/>
            <a:ext cx="355805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" name="图片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783" y="1148874"/>
            <a:ext cx="955872" cy="575826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67" y="1468051"/>
            <a:ext cx="719803" cy="59040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575" y="1464378"/>
            <a:ext cx="719803" cy="590400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425" y="3677182"/>
            <a:ext cx="719803" cy="590400"/>
          </a:xfrm>
          <a:prstGeom prst="rect">
            <a:avLst/>
          </a:prstGeom>
        </p:spPr>
      </p:pic>
      <p:cxnSp>
        <p:nvCxnSpPr>
          <p:cNvPr id="143" name="直接连接符 142"/>
          <p:cNvCxnSpPr/>
          <p:nvPr/>
        </p:nvCxnSpPr>
        <p:spPr bwMode="auto">
          <a:xfrm flipH="1">
            <a:off x="8828425" y="4577499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H="1">
            <a:off x="8828425" y="5044224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H="1">
            <a:off x="8828425" y="5598939"/>
            <a:ext cx="719803" cy="0"/>
          </a:xfrm>
          <a:prstGeom prst="line">
            <a:avLst/>
          </a:pr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6" name="直接连接符 145"/>
          <p:cNvCxnSpPr/>
          <p:nvPr/>
        </p:nvCxnSpPr>
        <p:spPr bwMode="auto">
          <a:xfrm flipH="1">
            <a:off x="8828424" y="6039320"/>
            <a:ext cx="719803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7" name="矩形 146"/>
          <p:cNvSpPr/>
          <p:nvPr/>
        </p:nvSpPr>
        <p:spPr>
          <a:xfrm>
            <a:off x="9548228" y="378771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Huawei Sans" panose="020C0503030203020204" pitchFamily="34" charset="0"/>
              </a:rPr>
              <a:t>SD-WAN CPE</a:t>
            </a:r>
            <a:r>
              <a:rPr lang="zh-CN" altLang="en-US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设备</a:t>
            </a:r>
            <a:endParaRPr lang="zh-CN" altLang="en-US" dirty="0"/>
          </a:p>
        </p:txBody>
      </p:sp>
      <p:sp>
        <p:nvSpPr>
          <p:cNvPr id="148" name="矩形 147"/>
          <p:cNvSpPr/>
          <p:nvPr/>
        </p:nvSpPr>
        <p:spPr>
          <a:xfrm>
            <a:off x="9543892" y="4392833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MPLS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149" name="矩形 148"/>
          <p:cNvSpPr/>
          <p:nvPr/>
        </p:nvSpPr>
        <p:spPr>
          <a:xfrm>
            <a:off x="9536860" y="48691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Internet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dirty="0"/>
          </a:p>
        </p:txBody>
      </p:sp>
      <p:sp>
        <p:nvSpPr>
          <p:cNvPr id="163" name="矩形 162"/>
          <p:cNvSpPr/>
          <p:nvPr/>
        </p:nvSpPr>
        <p:spPr>
          <a:xfrm>
            <a:off x="9548228" y="5299939"/>
            <a:ext cx="268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访问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Border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HQ/DC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endParaRPr lang="zh-CN" altLang="en-US" dirty="0"/>
          </a:p>
        </p:txBody>
      </p:sp>
      <p:sp>
        <p:nvSpPr>
          <p:cNvPr id="187" name="矩形 186"/>
          <p:cNvSpPr/>
          <p:nvPr/>
        </p:nvSpPr>
        <p:spPr>
          <a:xfrm>
            <a:off x="9571671" y="589794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分支互访的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Overlay</a:t>
            </a:r>
            <a:r>
              <a:rPr lang="zh-CN" altLang="en-US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路径</a:t>
            </a:r>
            <a:endParaRPr lang="zh-CN" altLang="en-US" dirty="0"/>
          </a:p>
        </p:txBody>
      </p:sp>
      <p:pic>
        <p:nvPicPr>
          <p:cNvPr id="192" name="图片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331" y="1083473"/>
            <a:ext cx="955872" cy="575826"/>
          </a:xfrm>
          <a:prstGeom prst="rect">
            <a:avLst/>
          </a:prstGeom>
        </p:spPr>
      </p:pic>
      <p:pic>
        <p:nvPicPr>
          <p:cNvPr id="193" name="图片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15" y="1402650"/>
            <a:ext cx="719803" cy="590400"/>
          </a:xfrm>
          <a:prstGeom prst="rect">
            <a:avLst/>
          </a:prstGeom>
        </p:spPr>
      </p:pic>
      <p:pic>
        <p:nvPicPr>
          <p:cNvPr id="194" name="图片 1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23" y="1398977"/>
            <a:ext cx="719803" cy="590400"/>
          </a:xfrm>
          <a:prstGeom prst="rect">
            <a:avLst/>
          </a:pr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99" y="4324484"/>
            <a:ext cx="902151" cy="512846"/>
          </a:xfrm>
          <a:prstGeom prst="rect">
            <a:avLst/>
          </a:prstGeom>
        </p:spPr>
      </p:pic>
      <p:pic>
        <p:nvPicPr>
          <p:cNvPr id="204" name="图片 2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05" y="4327871"/>
            <a:ext cx="964214" cy="509459"/>
          </a:xfrm>
          <a:prstGeom prst="rect">
            <a:avLst/>
          </a:prstGeom>
        </p:spPr>
      </p:pic>
      <p:pic>
        <p:nvPicPr>
          <p:cNvPr id="205" name="图片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067" y="4365275"/>
            <a:ext cx="902151" cy="512846"/>
          </a:xfrm>
          <a:prstGeom prst="rect">
            <a:avLst/>
          </a:prstGeom>
        </p:spPr>
      </p:pic>
      <p:pic>
        <p:nvPicPr>
          <p:cNvPr id="206" name="图片 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373" y="4368662"/>
            <a:ext cx="964214" cy="509459"/>
          </a:xfrm>
          <a:prstGeom prst="rect">
            <a:avLst/>
          </a:prstGeom>
        </p:spPr>
      </p:pic>
      <p:pic>
        <p:nvPicPr>
          <p:cNvPr id="207" name="图片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76" y="3244581"/>
            <a:ext cx="955872" cy="575826"/>
          </a:xfrm>
          <a:prstGeom prst="rect">
            <a:avLst/>
          </a:prstGeom>
        </p:spPr>
      </p:pic>
      <p:pic>
        <p:nvPicPr>
          <p:cNvPr id="208" name="图片 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15" y="3284078"/>
            <a:ext cx="719803" cy="590400"/>
          </a:xfrm>
          <a:prstGeom prst="rect">
            <a:avLst/>
          </a:prstGeom>
        </p:spPr>
      </p:pic>
      <p:pic>
        <p:nvPicPr>
          <p:cNvPr id="209" name="图片 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306" y="3283475"/>
            <a:ext cx="719803" cy="590400"/>
          </a:xfrm>
          <a:prstGeom prst="rect">
            <a:avLst/>
          </a:prstGeom>
        </p:spPr>
      </p:pic>
      <p:pic>
        <p:nvPicPr>
          <p:cNvPr id="213" name="图片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45" y="3279678"/>
            <a:ext cx="955872" cy="575826"/>
          </a:xfrm>
          <a:prstGeom prst="rect">
            <a:avLst/>
          </a:prstGeom>
        </p:spPr>
      </p:pic>
      <p:pic>
        <p:nvPicPr>
          <p:cNvPr id="214" name="图片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84" y="3319175"/>
            <a:ext cx="719803" cy="590400"/>
          </a:xfrm>
          <a:prstGeom prst="rect">
            <a:avLst/>
          </a:prstGeom>
        </p:spPr>
      </p:pic>
      <p:pic>
        <p:nvPicPr>
          <p:cNvPr id="215" name="图片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475" y="3318572"/>
            <a:ext cx="719803" cy="590400"/>
          </a:xfrm>
          <a:prstGeom prst="rect">
            <a:avLst/>
          </a:prstGeom>
        </p:spPr>
      </p:pic>
      <p:cxnSp>
        <p:nvCxnSpPr>
          <p:cNvPr id="216" name="直接连接符 215"/>
          <p:cNvCxnSpPr>
            <a:stCxn id="193" idx="2"/>
          </p:cNvCxnSpPr>
          <p:nvPr/>
        </p:nvCxnSpPr>
        <p:spPr bwMode="auto">
          <a:xfrm>
            <a:off x="1830417" y="1993050"/>
            <a:ext cx="541781" cy="45313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直接连接符 217"/>
          <p:cNvCxnSpPr>
            <a:stCxn id="194" idx="2"/>
            <a:endCxn id="89" idx="0"/>
          </p:cNvCxnSpPr>
          <p:nvPr/>
        </p:nvCxnSpPr>
        <p:spPr bwMode="auto">
          <a:xfrm flipH="1">
            <a:off x="2365873" y="1989377"/>
            <a:ext cx="540152" cy="45681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直接连接符 220"/>
          <p:cNvCxnSpPr>
            <a:stCxn id="111" idx="2"/>
          </p:cNvCxnSpPr>
          <p:nvPr/>
        </p:nvCxnSpPr>
        <p:spPr bwMode="auto">
          <a:xfrm flipH="1">
            <a:off x="2372198" y="2058451"/>
            <a:ext cx="3130671" cy="38022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>
            <a:stCxn id="112" idx="2"/>
          </p:cNvCxnSpPr>
          <p:nvPr/>
        </p:nvCxnSpPr>
        <p:spPr bwMode="auto">
          <a:xfrm flipH="1">
            <a:off x="2365873" y="2054778"/>
            <a:ext cx="4212604" cy="383895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直接连接符 224"/>
          <p:cNvCxnSpPr>
            <a:stCxn id="88" idx="0"/>
          </p:cNvCxnSpPr>
          <p:nvPr/>
        </p:nvCxnSpPr>
        <p:spPr bwMode="auto">
          <a:xfrm flipH="1" flipV="1">
            <a:off x="1769832" y="1989377"/>
            <a:ext cx="4129548" cy="48721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直接连接符 226"/>
          <p:cNvCxnSpPr>
            <a:stCxn id="88" idx="0"/>
          </p:cNvCxnSpPr>
          <p:nvPr/>
        </p:nvCxnSpPr>
        <p:spPr bwMode="auto">
          <a:xfrm flipH="1" flipV="1">
            <a:off x="2861398" y="1989378"/>
            <a:ext cx="3037982" cy="48721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直接连接符 228"/>
          <p:cNvCxnSpPr>
            <a:stCxn id="88" idx="0"/>
          </p:cNvCxnSpPr>
          <p:nvPr/>
        </p:nvCxnSpPr>
        <p:spPr bwMode="auto">
          <a:xfrm flipH="1" flipV="1">
            <a:off x="5446475" y="2058391"/>
            <a:ext cx="452905" cy="41820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直接连接符 230"/>
          <p:cNvCxnSpPr>
            <a:stCxn id="88" idx="0"/>
          </p:cNvCxnSpPr>
          <p:nvPr/>
        </p:nvCxnSpPr>
        <p:spPr bwMode="auto">
          <a:xfrm flipV="1">
            <a:off x="5899380" y="2066770"/>
            <a:ext cx="628949" cy="409826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直接连接符 232"/>
          <p:cNvCxnSpPr>
            <a:stCxn id="88" idx="2"/>
            <a:endCxn id="209" idx="0"/>
          </p:cNvCxnSpPr>
          <p:nvPr/>
        </p:nvCxnSpPr>
        <p:spPr bwMode="auto">
          <a:xfrm flipH="1">
            <a:off x="3035208" y="2955648"/>
            <a:ext cx="2864172" cy="327827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直接连接符 235"/>
          <p:cNvCxnSpPr>
            <a:endCxn id="215" idx="0"/>
          </p:cNvCxnSpPr>
          <p:nvPr/>
        </p:nvCxnSpPr>
        <p:spPr bwMode="auto">
          <a:xfrm>
            <a:off x="5913377" y="2947733"/>
            <a:ext cx="983000" cy="37083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直接连接符 237"/>
          <p:cNvCxnSpPr>
            <a:stCxn id="89" idx="2"/>
            <a:endCxn id="208" idx="0"/>
          </p:cNvCxnSpPr>
          <p:nvPr/>
        </p:nvCxnSpPr>
        <p:spPr bwMode="auto">
          <a:xfrm flipH="1">
            <a:off x="1830417" y="2955648"/>
            <a:ext cx="535456" cy="32843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直接连接符 239"/>
          <p:cNvCxnSpPr>
            <a:stCxn id="89" idx="2"/>
            <a:endCxn id="214" idx="0"/>
          </p:cNvCxnSpPr>
          <p:nvPr/>
        </p:nvCxnSpPr>
        <p:spPr bwMode="auto">
          <a:xfrm>
            <a:off x="2365873" y="2955648"/>
            <a:ext cx="3325713" cy="363527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>
            <a:endCxn id="204" idx="0"/>
          </p:cNvCxnSpPr>
          <p:nvPr/>
        </p:nvCxnSpPr>
        <p:spPr bwMode="auto">
          <a:xfrm flipH="1">
            <a:off x="1502512" y="3833693"/>
            <a:ext cx="288173" cy="494178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直接连接符 245"/>
          <p:cNvCxnSpPr>
            <a:endCxn id="206" idx="0"/>
          </p:cNvCxnSpPr>
          <p:nvPr/>
        </p:nvCxnSpPr>
        <p:spPr bwMode="auto">
          <a:xfrm flipH="1">
            <a:off x="5565480" y="3872127"/>
            <a:ext cx="126107" cy="496535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8" name="直接连接符 247"/>
          <p:cNvCxnSpPr>
            <a:endCxn id="203" idx="0"/>
          </p:cNvCxnSpPr>
          <p:nvPr/>
        </p:nvCxnSpPr>
        <p:spPr bwMode="auto">
          <a:xfrm>
            <a:off x="3063618" y="3848030"/>
            <a:ext cx="119557" cy="47645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直接连接符 249"/>
          <p:cNvCxnSpPr>
            <a:endCxn id="205" idx="0"/>
          </p:cNvCxnSpPr>
          <p:nvPr/>
        </p:nvCxnSpPr>
        <p:spPr bwMode="auto">
          <a:xfrm>
            <a:off x="6886758" y="3864217"/>
            <a:ext cx="359385" cy="50105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直接连接符 251"/>
          <p:cNvCxnSpPr>
            <a:endCxn id="80" idx="0"/>
          </p:cNvCxnSpPr>
          <p:nvPr/>
        </p:nvCxnSpPr>
        <p:spPr bwMode="auto">
          <a:xfrm>
            <a:off x="1507163" y="4796896"/>
            <a:ext cx="15795" cy="416843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直接连接符 253"/>
          <p:cNvCxnSpPr>
            <a:endCxn id="92" idx="0"/>
          </p:cNvCxnSpPr>
          <p:nvPr/>
        </p:nvCxnSpPr>
        <p:spPr bwMode="auto">
          <a:xfrm>
            <a:off x="1507163" y="4787352"/>
            <a:ext cx="1370314" cy="426387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直接连接符 255"/>
          <p:cNvCxnSpPr>
            <a:endCxn id="93" idx="0"/>
          </p:cNvCxnSpPr>
          <p:nvPr/>
        </p:nvCxnSpPr>
        <p:spPr bwMode="auto">
          <a:xfrm>
            <a:off x="1515059" y="4805449"/>
            <a:ext cx="2438026" cy="404617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" name="直接连接符 260"/>
          <p:cNvCxnSpPr>
            <a:endCxn id="98" idx="0"/>
          </p:cNvCxnSpPr>
          <p:nvPr/>
        </p:nvCxnSpPr>
        <p:spPr bwMode="auto">
          <a:xfrm flipH="1">
            <a:off x="5061708" y="4866370"/>
            <a:ext cx="518176" cy="347369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直接连接符 269"/>
          <p:cNvCxnSpPr>
            <a:endCxn id="100" idx="0"/>
          </p:cNvCxnSpPr>
          <p:nvPr/>
        </p:nvCxnSpPr>
        <p:spPr bwMode="auto">
          <a:xfrm>
            <a:off x="5579884" y="4856826"/>
            <a:ext cx="557432" cy="35324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直接连接符 270"/>
          <p:cNvCxnSpPr>
            <a:endCxn id="86" idx="0"/>
          </p:cNvCxnSpPr>
          <p:nvPr/>
        </p:nvCxnSpPr>
        <p:spPr bwMode="auto">
          <a:xfrm>
            <a:off x="5587780" y="4874923"/>
            <a:ext cx="1696950" cy="338816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" name="直接连接符 271"/>
          <p:cNvCxnSpPr>
            <a:stCxn id="203" idx="2"/>
          </p:cNvCxnSpPr>
          <p:nvPr/>
        </p:nvCxnSpPr>
        <p:spPr bwMode="auto">
          <a:xfrm flipH="1">
            <a:off x="1522958" y="4837330"/>
            <a:ext cx="1660217" cy="38305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" name="直接连接符 272"/>
          <p:cNvCxnSpPr>
            <a:stCxn id="203" idx="2"/>
          </p:cNvCxnSpPr>
          <p:nvPr/>
        </p:nvCxnSpPr>
        <p:spPr bwMode="auto">
          <a:xfrm flipH="1">
            <a:off x="2877477" y="4837330"/>
            <a:ext cx="305698" cy="38305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直接连接符 273"/>
          <p:cNvCxnSpPr>
            <a:stCxn id="203" idx="2"/>
          </p:cNvCxnSpPr>
          <p:nvPr/>
        </p:nvCxnSpPr>
        <p:spPr bwMode="auto">
          <a:xfrm>
            <a:off x="3183175" y="4837330"/>
            <a:ext cx="769910" cy="379381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" name="直接连接符 274"/>
          <p:cNvCxnSpPr>
            <a:stCxn id="205" idx="2"/>
          </p:cNvCxnSpPr>
          <p:nvPr/>
        </p:nvCxnSpPr>
        <p:spPr bwMode="auto">
          <a:xfrm flipH="1">
            <a:off x="5055228" y="4878121"/>
            <a:ext cx="2190915" cy="33561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" name="直接连接符 275"/>
          <p:cNvCxnSpPr>
            <a:stCxn id="205" idx="2"/>
          </p:cNvCxnSpPr>
          <p:nvPr/>
        </p:nvCxnSpPr>
        <p:spPr bwMode="auto">
          <a:xfrm flipH="1">
            <a:off x="6130836" y="4878121"/>
            <a:ext cx="1115307" cy="33194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" name="直接连接符 276"/>
          <p:cNvCxnSpPr>
            <a:stCxn id="205" idx="2"/>
          </p:cNvCxnSpPr>
          <p:nvPr/>
        </p:nvCxnSpPr>
        <p:spPr bwMode="auto">
          <a:xfrm>
            <a:off x="7246143" y="4878121"/>
            <a:ext cx="32107" cy="33561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" name="椭圆 250"/>
          <p:cNvSpPr/>
          <p:nvPr/>
        </p:nvSpPr>
        <p:spPr>
          <a:xfrm>
            <a:off x="1470515" y="1724700"/>
            <a:ext cx="5876562" cy="1952482"/>
          </a:xfrm>
          <a:prstGeom prst="ellipse">
            <a:avLst/>
          </a:prstGeom>
          <a:noFill/>
          <a:ln w="9525" cap="flat" cmpd="sng" algn="ctr">
            <a:solidFill>
              <a:srgbClr val="0662A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78" name="直接连接符 277"/>
          <p:cNvCxnSpPr/>
          <p:nvPr/>
        </p:nvCxnSpPr>
        <p:spPr bwMode="auto">
          <a:xfrm flipV="1">
            <a:off x="2186368" y="1748894"/>
            <a:ext cx="378373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9" name="直接连接符 278"/>
          <p:cNvCxnSpPr/>
          <p:nvPr/>
        </p:nvCxnSpPr>
        <p:spPr bwMode="auto">
          <a:xfrm flipV="1">
            <a:off x="5821943" y="1794674"/>
            <a:ext cx="378373" cy="3673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0" name="椭圆 279"/>
          <p:cNvSpPr/>
          <p:nvPr/>
        </p:nvSpPr>
        <p:spPr>
          <a:xfrm>
            <a:off x="942974" y="3723792"/>
            <a:ext cx="3025433" cy="1952482"/>
          </a:xfrm>
          <a:prstGeom prst="ellipse">
            <a:avLst/>
          </a:prstGeom>
          <a:noFill/>
          <a:ln w="9525" cap="flat" cmpd="sng" algn="ctr">
            <a:solidFill>
              <a:srgbClr val="0662A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1" name="椭圆 280"/>
          <p:cNvSpPr/>
          <p:nvPr/>
        </p:nvSpPr>
        <p:spPr>
          <a:xfrm>
            <a:off x="4690839" y="3603800"/>
            <a:ext cx="3025433" cy="1952482"/>
          </a:xfrm>
          <a:prstGeom prst="ellipse">
            <a:avLst/>
          </a:prstGeom>
          <a:noFill/>
          <a:ln w="9525" cap="flat" cmpd="sng" algn="ctr">
            <a:solidFill>
              <a:srgbClr val="0662A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82" name="文本框 281"/>
          <p:cNvSpPr txBox="1"/>
          <p:nvPr/>
        </p:nvSpPr>
        <p:spPr>
          <a:xfrm>
            <a:off x="106604" y="2509423"/>
            <a:ext cx="14340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/>
              <a:t>区域</a:t>
            </a:r>
            <a:r>
              <a:rPr lang="en-US" altLang="zh-CN" sz="1400" dirty="0"/>
              <a:t>1</a:t>
            </a:r>
            <a:endParaRPr lang="zh-CN" altLang="en-US" sz="1400" dirty="0"/>
          </a:p>
          <a:p>
            <a:pPr algn="ctr"/>
            <a:r>
              <a:rPr lang="en-US" altLang="zh-CN" sz="1400" dirty="0"/>
              <a:t>(Hub-spoke)</a:t>
            </a:r>
            <a:endParaRPr kumimoji="1" lang="zh-CN" alt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3" name="文本框 282"/>
          <p:cNvSpPr txBox="1"/>
          <p:nvPr/>
        </p:nvSpPr>
        <p:spPr>
          <a:xfrm>
            <a:off x="88898" y="3343367"/>
            <a:ext cx="14340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/>
              <a:t>站点</a:t>
            </a:r>
            <a:r>
              <a:rPr lang="en-US" altLang="zh-CN" sz="1400" dirty="0"/>
              <a:t>3</a:t>
            </a:r>
            <a:endParaRPr lang="zh-CN" altLang="en-US" sz="1400" dirty="0"/>
          </a:p>
          <a:p>
            <a:pPr algn="ctr"/>
            <a:r>
              <a:rPr lang="en-US" altLang="zh-CN" sz="1400" dirty="0"/>
              <a:t>(Border site)</a:t>
            </a:r>
            <a:endParaRPr kumimoji="1" lang="zh-CN" alt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4" name="文本框 283"/>
          <p:cNvSpPr txBox="1"/>
          <p:nvPr/>
        </p:nvSpPr>
        <p:spPr>
          <a:xfrm>
            <a:off x="7114433" y="3368387"/>
            <a:ext cx="14340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/>
              <a:t>站点</a:t>
            </a:r>
            <a:r>
              <a:rPr lang="en-US" altLang="zh-CN" sz="1400" dirty="0"/>
              <a:t>4</a:t>
            </a:r>
            <a:endParaRPr lang="zh-CN" altLang="en-US" sz="1400" dirty="0"/>
          </a:p>
          <a:p>
            <a:pPr algn="ctr"/>
            <a:r>
              <a:rPr lang="en-US" altLang="zh-CN" sz="1400" dirty="0"/>
              <a:t>(Border site)</a:t>
            </a:r>
            <a:endParaRPr kumimoji="1" lang="zh-CN" alt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5" name="文本框 284"/>
          <p:cNvSpPr txBox="1"/>
          <p:nvPr/>
        </p:nvSpPr>
        <p:spPr>
          <a:xfrm>
            <a:off x="-112384" y="5295158"/>
            <a:ext cx="14340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zh-CN" altLang="en-US" dirty="0"/>
              <a:t>区域</a:t>
            </a:r>
            <a:r>
              <a:rPr lang="en-US" altLang="zh-CN" dirty="0"/>
              <a:t>2</a:t>
            </a:r>
            <a:endParaRPr lang="zh-CN" altLang="en-US" dirty="0"/>
          </a:p>
          <a:p>
            <a:r>
              <a:rPr lang="en-US" altLang="zh-CN" dirty="0"/>
              <a:t>(Full-mesh)</a:t>
            </a:r>
            <a:endParaRPr lang="zh-CN" altLang="en-US" dirty="0"/>
          </a:p>
        </p:txBody>
      </p:sp>
      <p:sp>
        <p:nvSpPr>
          <p:cNvPr id="286" name="文本框 285"/>
          <p:cNvSpPr txBox="1"/>
          <p:nvPr/>
        </p:nvSpPr>
        <p:spPr>
          <a:xfrm>
            <a:off x="7450343" y="4987799"/>
            <a:ext cx="14340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</a:rPr>
              <a:t>(Hub-spoke)</a:t>
            </a:r>
            <a:endParaRPr kumimoji="1" lang="zh-CN" alt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278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标题 1"/>
          <p:cNvSpPr txBox="1">
            <a:spLocks/>
          </p:cNvSpPr>
          <p:nvPr/>
        </p:nvSpPr>
        <p:spPr>
          <a:xfrm>
            <a:off x="417248" y="118700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133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5.</a:t>
            </a:r>
            <a:r>
              <a:rPr lang="zh-CN" altLang="en-US" sz="2133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多租户</a:t>
            </a:r>
            <a:r>
              <a:rPr lang="en-US" altLang="zh-CN" sz="2133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IWG</a:t>
            </a:r>
            <a:r>
              <a:rPr lang="zh-CN" altLang="en-US" sz="2133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组网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>
            <a:spLocks/>
          </p:cNvSpPr>
          <p:nvPr/>
        </p:nvSpPr>
        <p:spPr bwMode="auto">
          <a:xfrm>
            <a:off x="272611" y="2825626"/>
            <a:ext cx="4294521" cy="3358390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03" y="3466339"/>
            <a:ext cx="719803" cy="5904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 bwMode="auto">
          <a:xfrm flipH="1">
            <a:off x="9360503" y="4366656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9360503" y="4833381"/>
            <a:ext cx="719803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8"/>
          <p:cNvCxnSpPr/>
          <p:nvPr/>
        </p:nvCxnSpPr>
        <p:spPr bwMode="auto">
          <a:xfrm flipH="1">
            <a:off x="9360503" y="5388096"/>
            <a:ext cx="719803" cy="0"/>
          </a:xfrm>
          <a:prstGeom prst="line">
            <a:avLst/>
          </a:pr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 bwMode="auto">
          <a:xfrm flipH="1">
            <a:off x="9360502" y="5941692"/>
            <a:ext cx="719803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矩形 10"/>
          <p:cNvSpPr/>
          <p:nvPr/>
        </p:nvSpPr>
        <p:spPr>
          <a:xfrm>
            <a:off x="10080306" y="3576873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Huawei Sans" panose="020C0503030203020204" pitchFamily="34" charset="0"/>
              </a:rPr>
              <a:t>SD-WAN CPE</a:t>
            </a:r>
            <a:r>
              <a:rPr lang="zh-CN" altLang="en-US" sz="140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设备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10075970" y="4181990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MPLS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10068938" y="4658258"/>
            <a:ext cx="1550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连接</a:t>
            </a:r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Internet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0080306" y="5089096"/>
            <a:ext cx="211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租户</a:t>
            </a:r>
            <a:r>
              <a:rPr lang="en-US" altLang="zh-CN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站点间互访的</a:t>
            </a:r>
            <a:r>
              <a:rPr lang="en-US" altLang="zh-CN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Overlay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</a:p>
        </p:txBody>
      </p:sp>
      <p:sp>
        <p:nvSpPr>
          <p:cNvPr id="15" name="矩形 14"/>
          <p:cNvSpPr/>
          <p:nvPr/>
        </p:nvSpPr>
        <p:spPr>
          <a:xfrm>
            <a:off x="10103749" y="5687097"/>
            <a:ext cx="1964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租户</a:t>
            </a:r>
            <a:r>
              <a:rPr lang="en-US" altLang="zh-CN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站点间互访的</a:t>
            </a:r>
            <a:r>
              <a:rPr lang="en-US" altLang="zh-CN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Overlay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网络</a:t>
            </a:r>
          </a:p>
        </p:txBody>
      </p:sp>
      <p:sp>
        <p:nvSpPr>
          <p:cNvPr id="16" name="矩形 15"/>
          <p:cNvSpPr>
            <a:spLocks/>
          </p:cNvSpPr>
          <p:nvPr/>
        </p:nvSpPr>
        <p:spPr bwMode="auto">
          <a:xfrm>
            <a:off x="272612" y="817242"/>
            <a:ext cx="8995721" cy="1591824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/>
          </p:cNvSpPr>
          <p:nvPr/>
        </p:nvSpPr>
        <p:spPr bwMode="auto">
          <a:xfrm>
            <a:off x="4711944" y="2825626"/>
            <a:ext cx="4556389" cy="3350557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15" y="3926244"/>
            <a:ext cx="1070279" cy="6084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1" y="3926244"/>
            <a:ext cx="1139673" cy="590587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942975" y="3552825"/>
            <a:ext cx="1104900" cy="1590675"/>
          </a:xfrm>
          <a:custGeom>
            <a:avLst/>
            <a:gdLst>
              <a:gd name="connsiteX0" fmla="*/ 0 w 1104900"/>
              <a:gd name="connsiteY0" fmla="*/ 1590675 h 1590675"/>
              <a:gd name="connsiteX1" fmla="*/ 1104900 w 1104900"/>
              <a:gd name="connsiteY1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1590675">
                <a:moveTo>
                  <a:pt x="0" y="1590675"/>
                </a:moveTo>
                <a:lnTo>
                  <a:pt x="110490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10" y="5271018"/>
            <a:ext cx="955872" cy="57582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5" y="4968531"/>
            <a:ext cx="719803" cy="5904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0845" y="588656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00" y="5267479"/>
            <a:ext cx="955872" cy="5758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35" y="4964992"/>
            <a:ext cx="719803" cy="5904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349335" y="588302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854" y="5267479"/>
            <a:ext cx="955872" cy="5758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89" y="4964992"/>
            <a:ext cx="719803" cy="5904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587202" y="588302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294" y="5263940"/>
            <a:ext cx="955872" cy="5758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329" y="4961453"/>
            <a:ext cx="719803" cy="5904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616642" y="5879483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472" y="5271018"/>
            <a:ext cx="955872" cy="57582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507" y="4968531"/>
            <a:ext cx="719803" cy="5904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962" y="5267479"/>
            <a:ext cx="955872" cy="5758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97" y="4964992"/>
            <a:ext cx="719803" cy="5904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716" y="5267479"/>
            <a:ext cx="955872" cy="57582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51" y="4964992"/>
            <a:ext cx="719803" cy="5904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156" y="5263940"/>
            <a:ext cx="955872" cy="57582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91" y="4961453"/>
            <a:ext cx="719803" cy="5904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310" y="3915412"/>
            <a:ext cx="1070279" cy="60842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856" y="3915412"/>
            <a:ext cx="1139673" cy="59058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85" y="3111764"/>
            <a:ext cx="719803" cy="590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09" y="3111764"/>
            <a:ext cx="719803" cy="5904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261" y="3111764"/>
            <a:ext cx="719803" cy="5904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85" y="3111764"/>
            <a:ext cx="719803" cy="5904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482" y="1176017"/>
            <a:ext cx="7140106" cy="717010"/>
          </a:xfrm>
          <a:prstGeom prst="rect">
            <a:avLst/>
          </a:prstGeom>
        </p:spPr>
      </p:pic>
      <p:sp>
        <p:nvSpPr>
          <p:cNvPr id="48" name="TextBox 98"/>
          <p:cNvSpPr txBox="1"/>
          <p:nvPr/>
        </p:nvSpPr>
        <p:spPr>
          <a:xfrm>
            <a:off x="2812928" y="1878572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0000"/>
                </a:solidFill>
                <a:latin typeface="Huawei Sans" panose="020C0503030203020204" pitchFamily="34" charset="0"/>
              </a:defRPr>
            </a:lvl1pPr>
          </a:lstStyle>
          <a:p>
            <a:r>
              <a:rPr lang="en-US" altLang="zh-CN" dirty="0"/>
              <a:t>PE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046" y="1592576"/>
            <a:ext cx="718055" cy="590400"/>
          </a:xfrm>
          <a:prstGeom prst="rect">
            <a:avLst/>
          </a:prstGeom>
        </p:spPr>
      </p:pic>
      <p:sp>
        <p:nvSpPr>
          <p:cNvPr id="50" name="TextBox 98"/>
          <p:cNvSpPr txBox="1"/>
          <p:nvPr/>
        </p:nvSpPr>
        <p:spPr>
          <a:xfrm>
            <a:off x="7047791" y="1762012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0000"/>
                </a:solidFill>
                <a:latin typeface="Huawei Sans" panose="020C0503030203020204" pitchFamily="34" charset="0"/>
              </a:defRPr>
            </a:lvl1pPr>
          </a:lstStyle>
          <a:p>
            <a:r>
              <a:rPr lang="en-US" altLang="zh-CN" dirty="0"/>
              <a:t>PE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736" y="1572187"/>
            <a:ext cx="718055" cy="590400"/>
          </a:xfrm>
          <a:prstGeom prst="rect">
            <a:avLst/>
          </a:prstGeom>
        </p:spPr>
      </p:pic>
      <p:cxnSp>
        <p:nvCxnSpPr>
          <p:cNvPr id="52" name="直接连接符 51"/>
          <p:cNvCxnSpPr>
            <a:endCxn id="44" idx="0"/>
          </p:cNvCxnSpPr>
          <p:nvPr/>
        </p:nvCxnSpPr>
        <p:spPr bwMode="auto">
          <a:xfrm>
            <a:off x="2473526" y="2147712"/>
            <a:ext cx="57385" cy="964052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>
            <a:endCxn id="45" idx="0"/>
          </p:cNvCxnSpPr>
          <p:nvPr/>
        </p:nvCxnSpPr>
        <p:spPr bwMode="auto">
          <a:xfrm>
            <a:off x="6685789" y="2139554"/>
            <a:ext cx="138374" cy="97221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直接连接符 53"/>
          <p:cNvCxnSpPr>
            <a:endCxn id="19" idx="0"/>
          </p:cNvCxnSpPr>
          <p:nvPr/>
        </p:nvCxnSpPr>
        <p:spPr bwMode="auto">
          <a:xfrm flipH="1">
            <a:off x="1405498" y="3702164"/>
            <a:ext cx="280691" cy="22408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连接符 54"/>
          <p:cNvCxnSpPr>
            <a:stCxn id="44" idx="2"/>
            <a:endCxn id="19" idx="0"/>
          </p:cNvCxnSpPr>
          <p:nvPr/>
        </p:nvCxnSpPr>
        <p:spPr bwMode="auto">
          <a:xfrm flipH="1">
            <a:off x="1405498" y="3702164"/>
            <a:ext cx="1125413" cy="22408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/>
          <p:cNvCxnSpPr>
            <a:stCxn id="18" idx="0"/>
          </p:cNvCxnSpPr>
          <p:nvPr/>
        </p:nvCxnSpPr>
        <p:spPr bwMode="auto">
          <a:xfrm flipH="1" flipV="1">
            <a:off x="1667387" y="3702164"/>
            <a:ext cx="1764868" cy="22408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接连接符 56"/>
          <p:cNvCxnSpPr>
            <a:stCxn id="18" idx="0"/>
          </p:cNvCxnSpPr>
          <p:nvPr/>
        </p:nvCxnSpPr>
        <p:spPr bwMode="auto">
          <a:xfrm flipH="1" flipV="1">
            <a:off x="2514432" y="3682306"/>
            <a:ext cx="917823" cy="2439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>
            <a:stCxn id="45" idx="2"/>
          </p:cNvCxnSpPr>
          <p:nvPr/>
        </p:nvCxnSpPr>
        <p:spPr bwMode="auto">
          <a:xfrm flipH="1">
            <a:off x="5864268" y="3702164"/>
            <a:ext cx="959895" cy="20422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>
            <a:endCxn id="42" idx="0"/>
          </p:cNvCxnSpPr>
          <p:nvPr/>
        </p:nvCxnSpPr>
        <p:spPr bwMode="auto">
          <a:xfrm flipH="1">
            <a:off x="5864693" y="3711190"/>
            <a:ext cx="1822994" cy="204222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>
            <a:stCxn id="41" idx="0"/>
          </p:cNvCxnSpPr>
          <p:nvPr/>
        </p:nvCxnSpPr>
        <p:spPr bwMode="auto">
          <a:xfrm flipH="1" flipV="1">
            <a:off x="6774180" y="3694729"/>
            <a:ext cx="1117270" cy="22068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连接符 60"/>
          <p:cNvCxnSpPr>
            <a:endCxn id="46" idx="2"/>
          </p:cNvCxnSpPr>
          <p:nvPr/>
        </p:nvCxnSpPr>
        <p:spPr bwMode="auto">
          <a:xfrm flipH="1" flipV="1">
            <a:off x="7687687" y="3702164"/>
            <a:ext cx="226352" cy="22811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>
            <a:endCxn id="22" idx="0"/>
          </p:cNvCxnSpPr>
          <p:nvPr/>
        </p:nvCxnSpPr>
        <p:spPr bwMode="auto">
          <a:xfrm flipH="1">
            <a:off x="808547" y="4445225"/>
            <a:ext cx="494626" cy="523306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连接符 62"/>
          <p:cNvCxnSpPr/>
          <p:nvPr/>
        </p:nvCxnSpPr>
        <p:spPr bwMode="auto">
          <a:xfrm>
            <a:off x="1263089" y="4459799"/>
            <a:ext cx="570056" cy="498093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连接符 63"/>
          <p:cNvCxnSpPr/>
          <p:nvPr/>
        </p:nvCxnSpPr>
        <p:spPr bwMode="auto">
          <a:xfrm>
            <a:off x="1270509" y="4475256"/>
            <a:ext cx="1791059" cy="486196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>
            <a:endCxn id="31" idx="0"/>
          </p:cNvCxnSpPr>
          <p:nvPr/>
        </p:nvCxnSpPr>
        <p:spPr bwMode="auto">
          <a:xfrm>
            <a:off x="1277929" y="4465747"/>
            <a:ext cx="2786302" cy="495706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连接符 65"/>
          <p:cNvCxnSpPr/>
          <p:nvPr/>
        </p:nvCxnSpPr>
        <p:spPr bwMode="auto">
          <a:xfrm flipH="1">
            <a:off x="5328297" y="4437394"/>
            <a:ext cx="494626" cy="523306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连接符 66"/>
          <p:cNvCxnSpPr/>
          <p:nvPr/>
        </p:nvCxnSpPr>
        <p:spPr bwMode="auto">
          <a:xfrm>
            <a:off x="5782839" y="4451968"/>
            <a:ext cx="570056" cy="498093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接连接符 67"/>
          <p:cNvCxnSpPr/>
          <p:nvPr/>
        </p:nvCxnSpPr>
        <p:spPr bwMode="auto">
          <a:xfrm>
            <a:off x="5790259" y="4467425"/>
            <a:ext cx="1791059" cy="486196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连接符 68"/>
          <p:cNvCxnSpPr/>
          <p:nvPr/>
        </p:nvCxnSpPr>
        <p:spPr bwMode="auto">
          <a:xfrm>
            <a:off x="5797679" y="4457916"/>
            <a:ext cx="2786302" cy="495706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接连接符 69"/>
          <p:cNvCxnSpPr>
            <a:stCxn id="18" idx="2"/>
          </p:cNvCxnSpPr>
          <p:nvPr/>
        </p:nvCxnSpPr>
        <p:spPr bwMode="auto">
          <a:xfrm flipH="1">
            <a:off x="808547" y="4534666"/>
            <a:ext cx="2623708" cy="43200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接连接符 70"/>
          <p:cNvCxnSpPr>
            <a:stCxn id="18" idx="2"/>
          </p:cNvCxnSpPr>
          <p:nvPr/>
        </p:nvCxnSpPr>
        <p:spPr bwMode="auto">
          <a:xfrm flipH="1">
            <a:off x="1833145" y="4534666"/>
            <a:ext cx="1599110" cy="42137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接连接符 71"/>
          <p:cNvCxnSpPr>
            <a:stCxn id="18" idx="2"/>
          </p:cNvCxnSpPr>
          <p:nvPr/>
        </p:nvCxnSpPr>
        <p:spPr bwMode="auto">
          <a:xfrm flipH="1">
            <a:off x="3061568" y="4534666"/>
            <a:ext cx="370687" cy="42493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接连接符 72"/>
          <p:cNvCxnSpPr>
            <a:stCxn id="18" idx="2"/>
          </p:cNvCxnSpPr>
          <p:nvPr/>
        </p:nvCxnSpPr>
        <p:spPr bwMode="auto">
          <a:xfrm>
            <a:off x="3432255" y="4534666"/>
            <a:ext cx="631976" cy="424931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直接连接符 73"/>
          <p:cNvCxnSpPr>
            <a:stCxn id="41" idx="2"/>
          </p:cNvCxnSpPr>
          <p:nvPr/>
        </p:nvCxnSpPr>
        <p:spPr bwMode="auto">
          <a:xfrm flipH="1">
            <a:off x="5338096" y="4523834"/>
            <a:ext cx="2553354" cy="435237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直接连接符 74"/>
          <p:cNvCxnSpPr>
            <a:stCxn id="41" idx="2"/>
          </p:cNvCxnSpPr>
          <p:nvPr/>
        </p:nvCxnSpPr>
        <p:spPr bwMode="auto">
          <a:xfrm flipH="1">
            <a:off x="6362693" y="4523834"/>
            <a:ext cx="1528757" cy="42459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直接连接符 75"/>
          <p:cNvCxnSpPr>
            <a:stCxn id="41" idx="2"/>
          </p:cNvCxnSpPr>
          <p:nvPr/>
        </p:nvCxnSpPr>
        <p:spPr bwMode="auto">
          <a:xfrm flipH="1">
            <a:off x="7591116" y="4523834"/>
            <a:ext cx="300334" cy="42815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直接连接符 76"/>
          <p:cNvCxnSpPr>
            <a:stCxn id="41" idx="2"/>
          </p:cNvCxnSpPr>
          <p:nvPr/>
        </p:nvCxnSpPr>
        <p:spPr bwMode="auto">
          <a:xfrm>
            <a:off x="7891450" y="4523834"/>
            <a:ext cx="702329" cy="42815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任意多边形 77"/>
          <p:cNvSpPr/>
          <p:nvPr/>
        </p:nvSpPr>
        <p:spPr>
          <a:xfrm>
            <a:off x="406400" y="1237928"/>
            <a:ext cx="7342126" cy="3994472"/>
          </a:xfrm>
          <a:custGeom>
            <a:avLst/>
            <a:gdLst>
              <a:gd name="connsiteX0" fmla="*/ 0 w 7342126"/>
              <a:gd name="connsiteY0" fmla="*/ 3994472 h 3994472"/>
              <a:gd name="connsiteX1" fmla="*/ 825500 w 7342126"/>
              <a:gd name="connsiteY1" fmla="*/ 3054672 h 3994472"/>
              <a:gd name="connsiteX2" fmla="*/ 901700 w 7342126"/>
              <a:gd name="connsiteY2" fmla="*/ 2762572 h 3994472"/>
              <a:gd name="connsiteX3" fmla="*/ 2120900 w 7342126"/>
              <a:gd name="connsiteY3" fmla="*/ 374972 h 3994472"/>
              <a:gd name="connsiteX4" fmla="*/ 6311900 w 7342126"/>
              <a:gd name="connsiteY4" fmla="*/ 197172 h 3994472"/>
              <a:gd name="connsiteX5" fmla="*/ 6273800 w 7342126"/>
              <a:gd name="connsiteY5" fmla="*/ 2267272 h 3994472"/>
              <a:gd name="connsiteX6" fmla="*/ 7340600 w 7342126"/>
              <a:gd name="connsiteY6" fmla="*/ 3041972 h 3994472"/>
              <a:gd name="connsiteX7" fmla="*/ 6007100 w 7342126"/>
              <a:gd name="connsiteY7" fmla="*/ 3740472 h 39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2126" h="3994472">
                <a:moveTo>
                  <a:pt x="0" y="3994472"/>
                </a:moveTo>
                <a:cubicBezTo>
                  <a:pt x="337608" y="3627230"/>
                  <a:pt x="675217" y="3259989"/>
                  <a:pt x="825500" y="3054672"/>
                </a:cubicBezTo>
                <a:cubicBezTo>
                  <a:pt x="975783" y="2849355"/>
                  <a:pt x="685800" y="3209189"/>
                  <a:pt x="901700" y="2762572"/>
                </a:cubicBezTo>
                <a:cubicBezTo>
                  <a:pt x="1117600" y="2315955"/>
                  <a:pt x="1219200" y="802539"/>
                  <a:pt x="2120900" y="374972"/>
                </a:cubicBezTo>
                <a:cubicBezTo>
                  <a:pt x="3022600" y="-52595"/>
                  <a:pt x="5619750" y="-118211"/>
                  <a:pt x="6311900" y="197172"/>
                </a:cubicBezTo>
                <a:cubicBezTo>
                  <a:pt x="7004050" y="512555"/>
                  <a:pt x="6102350" y="1793139"/>
                  <a:pt x="6273800" y="2267272"/>
                </a:cubicBezTo>
                <a:cubicBezTo>
                  <a:pt x="6445250" y="2741405"/>
                  <a:pt x="7385050" y="2796439"/>
                  <a:pt x="7340600" y="3041972"/>
                </a:cubicBezTo>
                <a:cubicBezTo>
                  <a:pt x="7296150" y="3287505"/>
                  <a:pt x="6229350" y="3630405"/>
                  <a:pt x="6007100" y="3740472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2302943" y="1493882"/>
            <a:ext cx="5802281" cy="3649618"/>
          </a:xfrm>
          <a:custGeom>
            <a:avLst/>
            <a:gdLst>
              <a:gd name="connsiteX0" fmla="*/ 694257 w 5802281"/>
              <a:gd name="connsiteY0" fmla="*/ 3649618 h 3649618"/>
              <a:gd name="connsiteX1" fmla="*/ 1126057 w 5802281"/>
              <a:gd name="connsiteY1" fmla="*/ 2697118 h 3649618"/>
              <a:gd name="connsiteX2" fmla="*/ 122757 w 5802281"/>
              <a:gd name="connsiteY2" fmla="*/ 1681118 h 3649618"/>
              <a:gd name="connsiteX3" fmla="*/ 478357 w 5802281"/>
              <a:gd name="connsiteY3" fmla="*/ 207918 h 3649618"/>
              <a:gd name="connsiteX4" fmla="*/ 4250257 w 5802281"/>
              <a:gd name="connsiteY4" fmla="*/ 195218 h 3649618"/>
              <a:gd name="connsiteX5" fmla="*/ 4682057 w 5802281"/>
              <a:gd name="connsiteY5" fmla="*/ 1935118 h 3649618"/>
              <a:gd name="connsiteX6" fmla="*/ 5786957 w 5802281"/>
              <a:gd name="connsiteY6" fmla="*/ 2849518 h 3649618"/>
              <a:gd name="connsiteX7" fmla="*/ 5329757 w 5802281"/>
              <a:gd name="connsiteY7" fmla="*/ 3509918 h 364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2281" h="3649618">
                <a:moveTo>
                  <a:pt x="694257" y="3649618"/>
                </a:moveTo>
                <a:cubicBezTo>
                  <a:pt x="957782" y="3337409"/>
                  <a:pt x="1221307" y="3025201"/>
                  <a:pt x="1126057" y="2697118"/>
                </a:cubicBezTo>
                <a:cubicBezTo>
                  <a:pt x="1030807" y="2369035"/>
                  <a:pt x="230707" y="2095985"/>
                  <a:pt x="122757" y="1681118"/>
                </a:cubicBezTo>
                <a:cubicBezTo>
                  <a:pt x="14807" y="1266251"/>
                  <a:pt x="-209560" y="455568"/>
                  <a:pt x="478357" y="207918"/>
                </a:cubicBezTo>
                <a:cubicBezTo>
                  <a:pt x="1166274" y="-39732"/>
                  <a:pt x="3549640" y="-92649"/>
                  <a:pt x="4250257" y="195218"/>
                </a:cubicBezTo>
                <a:cubicBezTo>
                  <a:pt x="4950874" y="483085"/>
                  <a:pt x="4425940" y="1492735"/>
                  <a:pt x="4682057" y="1935118"/>
                </a:cubicBezTo>
                <a:cubicBezTo>
                  <a:pt x="4938174" y="2377501"/>
                  <a:pt x="5679007" y="2587051"/>
                  <a:pt x="5786957" y="2849518"/>
                </a:cubicBezTo>
                <a:cubicBezTo>
                  <a:pt x="5894907" y="3111985"/>
                  <a:pt x="5399607" y="3395618"/>
                  <a:pt x="5329757" y="3509918"/>
                </a:cubicBezTo>
              </a:path>
            </a:pathLst>
          </a:custGeom>
          <a:noFill/>
          <a:ln w="25400">
            <a:solidFill>
              <a:srgbClr val="FE7300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17248" y="2825626"/>
            <a:ext cx="648334" cy="293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325767" y="2863711"/>
            <a:ext cx="981470" cy="26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SD-WAN</a:t>
            </a:r>
            <a:r>
              <a:rPr lang="zh-CN" altLang="en-US" sz="1400">
                <a:solidFill>
                  <a:schemeClr val="tx1"/>
                </a:solidFill>
              </a:rPr>
              <a:t>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080516" y="2893932"/>
            <a:ext cx="1138190" cy="26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SD-WAN</a:t>
            </a:r>
            <a:r>
              <a:rPr lang="zh-CN" altLang="en-US" sz="1400" dirty="0">
                <a:solidFill>
                  <a:schemeClr val="tx1"/>
                </a:solidFill>
              </a:rPr>
              <a:t>域</a:t>
            </a:r>
          </a:p>
        </p:txBody>
      </p:sp>
      <p:sp>
        <p:nvSpPr>
          <p:cNvPr id="83" name="矩形 82"/>
          <p:cNvSpPr/>
          <p:nvPr/>
        </p:nvSpPr>
        <p:spPr>
          <a:xfrm>
            <a:off x="7929554" y="861874"/>
            <a:ext cx="1291692" cy="26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运营商网络域</a:t>
            </a:r>
          </a:p>
        </p:txBody>
      </p:sp>
      <p:sp>
        <p:nvSpPr>
          <p:cNvPr id="84" name="矩形 83"/>
          <p:cNvSpPr/>
          <p:nvPr/>
        </p:nvSpPr>
        <p:spPr>
          <a:xfrm>
            <a:off x="2549821" y="2436436"/>
            <a:ext cx="193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Option A/Option B</a:t>
            </a:r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6894595" y="2436436"/>
            <a:ext cx="193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Option A/Option B</a:t>
            </a:r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875211" y="3347985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RR1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834211" y="3346134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POP Gateway 1</a:t>
            </a:r>
            <a:endParaRPr lang="zh-CN" altLang="en-US" sz="1200" dirty="0"/>
          </a:p>
        </p:txBody>
      </p:sp>
      <p:sp>
        <p:nvSpPr>
          <p:cNvPr id="88" name="矩形 87"/>
          <p:cNvSpPr/>
          <p:nvPr/>
        </p:nvSpPr>
        <p:spPr>
          <a:xfrm>
            <a:off x="8080591" y="3338417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RR2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183188" y="3318189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POP Gateway 2</a:t>
            </a:r>
            <a:endParaRPr lang="zh-CN" altLang="en-US" sz="1200" dirty="0"/>
          </a:p>
        </p:txBody>
      </p:sp>
      <p:sp>
        <p:nvSpPr>
          <p:cNvPr id="90" name="矩形 89"/>
          <p:cNvSpPr/>
          <p:nvPr/>
        </p:nvSpPr>
        <p:spPr>
          <a:xfrm>
            <a:off x="4910606" y="586714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3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959096" y="58636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4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196963" y="58636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3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226403" y="586007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租户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Huawei Sans" panose="020C0503030203020204" pitchFamily="34" charset="0"/>
              </a:rPr>
              <a:t>站点</a:t>
            </a: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</a:rPr>
              <a:t>4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84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副标题 2"/>
          <p:cNvSpPr txBox="1">
            <a:spLocks/>
          </p:cNvSpPr>
          <p:nvPr/>
        </p:nvSpPr>
        <p:spPr>
          <a:xfrm>
            <a:off x="491166" y="536491"/>
            <a:ext cx="476611" cy="557668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网元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74412" y="536490"/>
            <a:ext cx="10737207" cy="557668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98"/>
          <p:cNvSpPr txBox="1"/>
          <p:nvPr/>
        </p:nvSpPr>
        <p:spPr>
          <a:xfrm>
            <a:off x="5412482" y="1661488"/>
            <a:ext cx="87876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48" name="TextBox 98"/>
          <p:cNvSpPr txBox="1"/>
          <p:nvPr/>
        </p:nvSpPr>
        <p:spPr>
          <a:xfrm>
            <a:off x="4229510" y="1661488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98"/>
          <p:cNvSpPr txBox="1"/>
          <p:nvPr/>
        </p:nvSpPr>
        <p:spPr>
          <a:xfrm>
            <a:off x="9496824" y="1661488"/>
            <a:ext cx="8963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RR&amp;CPE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98"/>
          <p:cNvSpPr txBox="1"/>
          <p:nvPr/>
        </p:nvSpPr>
        <p:spPr>
          <a:xfrm>
            <a:off x="10511795" y="1661488"/>
            <a:ext cx="123944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RR&amp;CPE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51" name="TextBox 98"/>
          <p:cNvSpPr txBox="1"/>
          <p:nvPr/>
        </p:nvSpPr>
        <p:spPr>
          <a:xfrm>
            <a:off x="4120721" y="2958190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98"/>
          <p:cNvSpPr txBox="1"/>
          <p:nvPr/>
        </p:nvSpPr>
        <p:spPr>
          <a:xfrm>
            <a:off x="5317506" y="2958190"/>
            <a:ext cx="96372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53" name="TextBox 98"/>
          <p:cNvSpPr txBox="1"/>
          <p:nvPr/>
        </p:nvSpPr>
        <p:spPr>
          <a:xfrm>
            <a:off x="6745131" y="2958190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IWG/GW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98"/>
          <p:cNvSpPr txBox="1"/>
          <p:nvPr/>
        </p:nvSpPr>
        <p:spPr>
          <a:xfrm>
            <a:off x="7944088" y="2958190"/>
            <a:ext cx="12137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IWG/GW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55" name="TextBox 98"/>
          <p:cNvSpPr txBox="1"/>
          <p:nvPr/>
        </p:nvSpPr>
        <p:spPr>
          <a:xfrm>
            <a:off x="9616595" y="2958190"/>
            <a:ext cx="65114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98"/>
          <p:cNvSpPr txBox="1"/>
          <p:nvPr/>
        </p:nvSpPr>
        <p:spPr>
          <a:xfrm>
            <a:off x="10821243" y="2958190"/>
            <a:ext cx="99418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57" name="TextBox 98"/>
          <p:cNvSpPr txBox="1"/>
          <p:nvPr/>
        </p:nvSpPr>
        <p:spPr>
          <a:xfrm>
            <a:off x="1384206" y="4200230"/>
            <a:ext cx="71686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RU-5G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98"/>
          <p:cNvSpPr txBox="1"/>
          <p:nvPr/>
        </p:nvSpPr>
        <p:spPr>
          <a:xfrm>
            <a:off x="2566112" y="4200230"/>
            <a:ext cx="10599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RU-5G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59" name="TextBox 98"/>
          <p:cNvSpPr txBox="1"/>
          <p:nvPr/>
        </p:nvSpPr>
        <p:spPr>
          <a:xfrm>
            <a:off x="2304336" y="1661489"/>
            <a:ext cx="1604991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iMaster NCE-WAN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（云化）</a:t>
            </a:r>
          </a:p>
        </p:txBody>
      </p:sp>
      <p:sp>
        <p:nvSpPr>
          <p:cNvPr id="60" name="TextBox 98"/>
          <p:cNvSpPr txBox="1"/>
          <p:nvPr/>
        </p:nvSpPr>
        <p:spPr>
          <a:xfrm>
            <a:off x="1413719" y="2958190"/>
            <a:ext cx="63030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98"/>
          <p:cNvSpPr txBox="1"/>
          <p:nvPr/>
        </p:nvSpPr>
        <p:spPr>
          <a:xfrm>
            <a:off x="2591394" y="2958190"/>
            <a:ext cx="9733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62" name="TextBox 98"/>
          <p:cNvSpPr txBox="1"/>
          <p:nvPr/>
        </p:nvSpPr>
        <p:spPr>
          <a:xfrm>
            <a:off x="6959179" y="1661488"/>
            <a:ext cx="43152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98"/>
          <p:cNvSpPr txBox="1"/>
          <p:nvPr/>
        </p:nvSpPr>
        <p:spPr>
          <a:xfrm>
            <a:off x="8136241" y="1661488"/>
            <a:ext cx="7745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64" name="TextBox 98"/>
          <p:cNvSpPr txBox="1"/>
          <p:nvPr/>
        </p:nvSpPr>
        <p:spPr>
          <a:xfrm>
            <a:off x="1187384" y="1661488"/>
            <a:ext cx="108127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iMaster NCE-WAN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6" y="1080229"/>
            <a:ext cx="721020" cy="5904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46" y="1080229"/>
            <a:ext cx="721020" cy="5904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06" y="1080229"/>
            <a:ext cx="721020" cy="5904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66" y="1080229"/>
            <a:ext cx="721020" cy="5904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26" y="1080229"/>
            <a:ext cx="721020" cy="5904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86" y="1080229"/>
            <a:ext cx="721020" cy="5904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746" y="1080229"/>
            <a:ext cx="721020" cy="5904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6" y="2328883"/>
            <a:ext cx="721020" cy="5904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55" y="2328883"/>
            <a:ext cx="721020" cy="5904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304" y="1080229"/>
            <a:ext cx="721020" cy="5904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43" y="2328883"/>
            <a:ext cx="721020" cy="5904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52" y="2328883"/>
            <a:ext cx="721020" cy="5904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07" y="2328883"/>
            <a:ext cx="721020" cy="59040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39" y="2328883"/>
            <a:ext cx="721020" cy="5904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71" y="2328883"/>
            <a:ext cx="721020" cy="5904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506" y="2328883"/>
            <a:ext cx="721020" cy="5904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8" y="3576144"/>
            <a:ext cx="721020" cy="59040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55" y="3576144"/>
            <a:ext cx="721020" cy="590400"/>
          </a:xfrm>
          <a:prstGeom prst="rect">
            <a:avLst/>
          </a:prstGeom>
        </p:spPr>
      </p:pic>
      <p:sp>
        <p:nvSpPr>
          <p:cNvPr id="83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1.SD-WAN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部件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黄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副标题 2"/>
          <p:cNvSpPr txBox="1">
            <a:spLocks/>
          </p:cNvSpPr>
          <p:nvPr/>
        </p:nvSpPr>
        <p:spPr>
          <a:xfrm>
            <a:off x="491166" y="536491"/>
            <a:ext cx="476611" cy="557668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网元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4412" y="536490"/>
            <a:ext cx="10737207" cy="557668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09" y="1073684"/>
            <a:ext cx="719803" cy="590400"/>
          </a:xfrm>
          <a:prstGeom prst="rect">
            <a:avLst/>
          </a:prstGeom>
        </p:spPr>
      </p:pic>
      <p:sp>
        <p:nvSpPr>
          <p:cNvPr id="28" name="TextBox 98"/>
          <p:cNvSpPr txBox="1"/>
          <p:nvPr/>
        </p:nvSpPr>
        <p:spPr>
          <a:xfrm>
            <a:off x="1206887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258" y="1073684"/>
            <a:ext cx="719803" cy="590400"/>
          </a:xfrm>
          <a:prstGeom prst="rect">
            <a:avLst/>
          </a:prstGeom>
        </p:spPr>
      </p:pic>
      <p:sp>
        <p:nvSpPr>
          <p:cNvPr id="30" name="TextBox 98"/>
          <p:cNvSpPr txBox="1"/>
          <p:nvPr/>
        </p:nvSpPr>
        <p:spPr>
          <a:xfrm>
            <a:off x="3892846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RR&amp;CPE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608" y="1073684"/>
            <a:ext cx="719803" cy="590400"/>
          </a:xfrm>
          <a:prstGeom prst="rect">
            <a:avLst/>
          </a:prstGeom>
        </p:spPr>
      </p:pic>
      <p:sp>
        <p:nvSpPr>
          <p:cNvPr id="32" name="TextBox 98"/>
          <p:cNvSpPr txBox="1"/>
          <p:nvPr/>
        </p:nvSpPr>
        <p:spPr>
          <a:xfrm>
            <a:off x="6637687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vCPE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782" y="1073684"/>
            <a:ext cx="719803" cy="590400"/>
          </a:xfrm>
          <a:prstGeom prst="rect">
            <a:avLst/>
          </a:prstGeom>
        </p:spPr>
      </p:pic>
      <p:sp>
        <p:nvSpPr>
          <p:cNvPr id="34" name="TextBox 98"/>
          <p:cNvSpPr txBox="1"/>
          <p:nvPr/>
        </p:nvSpPr>
        <p:spPr>
          <a:xfrm>
            <a:off x="7995387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IWG/GW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4957" y="1073684"/>
            <a:ext cx="719803" cy="590400"/>
          </a:xfrm>
          <a:prstGeom prst="rect">
            <a:avLst/>
          </a:prstGeom>
        </p:spPr>
      </p:pic>
      <p:sp>
        <p:nvSpPr>
          <p:cNvPr id="36" name="TextBox 98"/>
          <p:cNvSpPr txBox="1"/>
          <p:nvPr/>
        </p:nvSpPr>
        <p:spPr>
          <a:xfrm>
            <a:off x="9353087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8133" y="1073684"/>
            <a:ext cx="719803" cy="590400"/>
          </a:xfrm>
          <a:prstGeom prst="rect">
            <a:avLst/>
          </a:prstGeom>
        </p:spPr>
      </p:pic>
      <p:sp>
        <p:nvSpPr>
          <p:cNvPr id="38" name="TextBox 98"/>
          <p:cNvSpPr txBox="1"/>
          <p:nvPr/>
        </p:nvSpPr>
        <p:spPr>
          <a:xfrm>
            <a:off x="10710791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RU-5G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433" y="1073684"/>
            <a:ext cx="719803" cy="590400"/>
          </a:xfrm>
          <a:prstGeom prst="rect">
            <a:avLst/>
          </a:prstGeom>
        </p:spPr>
      </p:pic>
      <p:sp>
        <p:nvSpPr>
          <p:cNvPr id="40" name="TextBox 98"/>
          <p:cNvSpPr txBox="1"/>
          <p:nvPr/>
        </p:nvSpPr>
        <p:spPr>
          <a:xfrm>
            <a:off x="5279987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uCPE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9084" y="1073684"/>
            <a:ext cx="719803" cy="590400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2564587" y="1664085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（不纳管）</a:t>
            </a:r>
          </a:p>
        </p:txBody>
      </p:sp>
      <p:sp>
        <p:nvSpPr>
          <p:cNvPr id="43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1.SD-WAN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部件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灰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9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副标题 2"/>
          <p:cNvSpPr txBox="1">
            <a:spLocks/>
          </p:cNvSpPr>
          <p:nvPr/>
        </p:nvSpPr>
        <p:spPr>
          <a:xfrm>
            <a:off x="491166" y="536491"/>
            <a:ext cx="476611" cy="557668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网元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74412" y="536490"/>
            <a:ext cx="10737207" cy="557668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98"/>
          <p:cNvSpPr txBox="1"/>
          <p:nvPr/>
        </p:nvSpPr>
        <p:spPr>
          <a:xfrm>
            <a:off x="1153766" y="1717517"/>
            <a:ext cx="109036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</a:p>
        </p:txBody>
      </p:sp>
      <p:sp>
        <p:nvSpPr>
          <p:cNvPr id="50" name="TextBox 98"/>
          <p:cNvSpPr txBox="1"/>
          <p:nvPr/>
        </p:nvSpPr>
        <p:spPr>
          <a:xfrm>
            <a:off x="2535928" y="1717517"/>
            <a:ext cx="123142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交换机故障</a:t>
            </a:r>
          </a:p>
        </p:txBody>
      </p:sp>
      <p:sp>
        <p:nvSpPr>
          <p:cNvPr id="51" name="TextBox 98"/>
          <p:cNvSpPr txBox="1"/>
          <p:nvPr/>
        </p:nvSpPr>
        <p:spPr>
          <a:xfrm>
            <a:off x="3983814" y="1717516"/>
            <a:ext cx="104227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接入交换机</a:t>
            </a:r>
          </a:p>
        </p:txBody>
      </p:sp>
      <p:sp>
        <p:nvSpPr>
          <p:cNvPr id="52" name="TextBox 98"/>
          <p:cNvSpPr txBox="1"/>
          <p:nvPr/>
        </p:nvSpPr>
        <p:spPr>
          <a:xfrm>
            <a:off x="5164529" y="1717516"/>
            <a:ext cx="138531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接入交换机故障</a:t>
            </a:r>
          </a:p>
        </p:txBody>
      </p:sp>
      <p:sp>
        <p:nvSpPr>
          <p:cNvPr id="53" name="TextBox 98"/>
          <p:cNvSpPr txBox="1"/>
          <p:nvPr/>
        </p:nvSpPr>
        <p:spPr>
          <a:xfrm>
            <a:off x="8013057" y="1717516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防火墙故障</a:t>
            </a:r>
          </a:p>
        </p:txBody>
      </p:sp>
      <p:sp>
        <p:nvSpPr>
          <p:cNvPr id="54" name="TextBox 98"/>
          <p:cNvSpPr txBox="1"/>
          <p:nvPr/>
        </p:nvSpPr>
        <p:spPr>
          <a:xfrm>
            <a:off x="6751877" y="1717516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防火墙</a:t>
            </a:r>
          </a:p>
        </p:txBody>
      </p:sp>
      <p:sp>
        <p:nvSpPr>
          <p:cNvPr id="55" name="TextBox 98"/>
          <p:cNvSpPr txBox="1"/>
          <p:nvPr/>
        </p:nvSpPr>
        <p:spPr>
          <a:xfrm>
            <a:off x="9210508" y="1717516"/>
            <a:ext cx="127742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和防火墙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合设</a:t>
            </a:r>
          </a:p>
        </p:txBody>
      </p:sp>
      <p:sp>
        <p:nvSpPr>
          <p:cNvPr id="56" name="TextBox 98"/>
          <p:cNvSpPr txBox="1"/>
          <p:nvPr/>
        </p:nvSpPr>
        <p:spPr>
          <a:xfrm>
            <a:off x="10531741" y="1717517"/>
            <a:ext cx="119949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和防火墙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合设故障</a:t>
            </a:r>
          </a:p>
        </p:txBody>
      </p:sp>
      <p:sp>
        <p:nvSpPr>
          <p:cNvPr id="57" name="TextBox 98"/>
          <p:cNvSpPr txBox="1"/>
          <p:nvPr/>
        </p:nvSpPr>
        <p:spPr>
          <a:xfrm>
            <a:off x="1312866" y="2935242"/>
            <a:ext cx="75533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</a:t>
            </a:r>
          </a:p>
        </p:txBody>
      </p:sp>
      <p:sp>
        <p:nvSpPr>
          <p:cNvPr id="58" name="TextBox 98"/>
          <p:cNvSpPr txBox="1"/>
          <p:nvPr/>
        </p:nvSpPr>
        <p:spPr>
          <a:xfrm>
            <a:off x="2586596" y="2935242"/>
            <a:ext cx="10983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设备故障</a:t>
            </a:r>
          </a:p>
        </p:txBody>
      </p:sp>
      <p:sp>
        <p:nvSpPr>
          <p:cNvPr id="59" name="TextBox 98"/>
          <p:cNvSpPr txBox="1"/>
          <p:nvPr/>
        </p:nvSpPr>
        <p:spPr>
          <a:xfrm>
            <a:off x="4070995" y="2968615"/>
            <a:ext cx="75533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</a:t>
            </a:r>
          </a:p>
        </p:txBody>
      </p:sp>
      <p:sp>
        <p:nvSpPr>
          <p:cNvPr id="60" name="TextBox 98"/>
          <p:cNvSpPr txBox="1"/>
          <p:nvPr/>
        </p:nvSpPr>
        <p:spPr>
          <a:xfrm>
            <a:off x="5274121" y="2967830"/>
            <a:ext cx="10983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设备故障</a:t>
            </a:r>
          </a:p>
        </p:txBody>
      </p:sp>
      <p:sp>
        <p:nvSpPr>
          <p:cNvPr id="61" name="TextBox 98"/>
          <p:cNvSpPr txBox="1"/>
          <p:nvPr/>
        </p:nvSpPr>
        <p:spPr>
          <a:xfrm>
            <a:off x="6927145" y="2994199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基站</a:t>
            </a:r>
          </a:p>
        </p:txBody>
      </p:sp>
      <p:sp>
        <p:nvSpPr>
          <p:cNvPr id="62" name="TextBox 98"/>
          <p:cNvSpPr txBox="1"/>
          <p:nvPr/>
        </p:nvSpPr>
        <p:spPr>
          <a:xfrm>
            <a:off x="8103376" y="2994368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基站故障</a:t>
            </a:r>
          </a:p>
        </p:txBody>
      </p:sp>
      <p:sp>
        <p:nvSpPr>
          <p:cNvPr id="63" name="TextBox 98"/>
          <p:cNvSpPr txBox="1"/>
          <p:nvPr/>
        </p:nvSpPr>
        <p:spPr>
          <a:xfrm>
            <a:off x="9647916" y="2988611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98"/>
          <p:cNvSpPr txBox="1"/>
          <p:nvPr/>
        </p:nvSpPr>
        <p:spPr>
          <a:xfrm>
            <a:off x="10804734" y="2986175"/>
            <a:ext cx="87876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65" name="TextBox 98"/>
          <p:cNvSpPr txBox="1"/>
          <p:nvPr/>
        </p:nvSpPr>
        <p:spPr>
          <a:xfrm>
            <a:off x="1149752" y="4272491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云上的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8"/>
          <p:cNvSpPr txBox="1"/>
          <p:nvPr/>
        </p:nvSpPr>
        <p:spPr>
          <a:xfrm>
            <a:off x="2243583" y="4272492"/>
            <a:ext cx="149760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云上的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06" y="1089947"/>
            <a:ext cx="718055" cy="5904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554" y="1089947"/>
            <a:ext cx="719803" cy="5904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52" y="1089947"/>
            <a:ext cx="719803" cy="5904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549" y="1089947"/>
            <a:ext cx="719803" cy="5904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047" y="1089947"/>
            <a:ext cx="718055" cy="5904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796" y="1089947"/>
            <a:ext cx="716352" cy="5904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0843" y="1089947"/>
            <a:ext cx="718055" cy="5904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0594" y="1089947"/>
            <a:ext cx="718055" cy="5904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6465" y="2324100"/>
            <a:ext cx="726032" cy="5904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2719" y="2324100"/>
            <a:ext cx="718055" cy="5904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5894" y="2324100"/>
            <a:ext cx="726032" cy="59040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6742" y="2324100"/>
            <a:ext cx="726032" cy="5904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1261" y="2324100"/>
            <a:ext cx="726032" cy="5904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9564" y="2324100"/>
            <a:ext cx="718055" cy="5904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20400" y="2324100"/>
            <a:ext cx="716479" cy="59040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79150" y="2324100"/>
            <a:ext cx="718223" cy="5904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8757" y="3598745"/>
            <a:ext cx="708480" cy="5904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01502" y="3598745"/>
            <a:ext cx="708480" cy="590400"/>
          </a:xfrm>
          <a:prstGeom prst="rect">
            <a:avLst/>
          </a:prstGeom>
        </p:spPr>
      </p:pic>
      <p:pic>
        <p:nvPicPr>
          <p:cNvPr id="85" name="图片 84" descr="测试仪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12334" y="3599400"/>
            <a:ext cx="720000" cy="589091"/>
          </a:xfrm>
          <a:prstGeom prst="rect">
            <a:avLst/>
          </a:prstGeom>
        </p:spPr>
      </p:pic>
      <p:sp>
        <p:nvSpPr>
          <p:cNvPr id="86" name="TextBox 13"/>
          <p:cNvSpPr txBox="1"/>
          <p:nvPr/>
        </p:nvSpPr>
        <p:spPr>
          <a:xfrm>
            <a:off x="4122720" y="4272491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测试仪</a:t>
            </a:r>
          </a:p>
        </p:txBody>
      </p:sp>
      <p:sp>
        <p:nvSpPr>
          <p:cNvPr id="87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非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SD-WAN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部件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蓝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8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副标题 2"/>
          <p:cNvSpPr txBox="1">
            <a:spLocks/>
          </p:cNvSpPr>
          <p:nvPr/>
        </p:nvSpPr>
        <p:spPr>
          <a:xfrm>
            <a:off x="491166" y="536491"/>
            <a:ext cx="476611" cy="557668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网元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74412" y="536490"/>
            <a:ext cx="10737207" cy="557668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98"/>
          <p:cNvSpPr txBox="1"/>
          <p:nvPr/>
        </p:nvSpPr>
        <p:spPr>
          <a:xfrm>
            <a:off x="1153766" y="1690718"/>
            <a:ext cx="109036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</a:p>
        </p:txBody>
      </p:sp>
      <p:sp>
        <p:nvSpPr>
          <p:cNvPr id="46" name="TextBox 98"/>
          <p:cNvSpPr txBox="1"/>
          <p:nvPr/>
        </p:nvSpPr>
        <p:spPr>
          <a:xfrm>
            <a:off x="2491116" y="1690718"/>
            <a:ext cx="123142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交换机故障</a:t>
            </a:r>
          </a:p>
        </p:txBody>
      </p:sp>
      <p:sp>
        <p:nvSpPr>
          <p:cNvPr id="47" name="TextBox 98"/>
          <p:cNvSpPr txBox="1"/>
          <p:nvPr/>
        </p:nvSpPr>
        <p:spPr>
          <a:xfrm>
            <a:off x="3951663" y="1690718"/>
            <a:ext cx="1042273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接入交换机</a:t>
            </a:r>
          </a:p>
        </p:txBody>
      </p:sp>
      <p:sp>
        <p:nvSpPr>
          <p:cNvPr id="48" name="TextBox 98"/>
          <p:cNvSpPr txBox="1"/>
          <p:nvPr/>
        </p:nvSpPr>
        <p:spPr>
          <a:xfrm>
            <a:off x="5158807" y="1690718"/>
            <a:ext cx="138531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接入交换机故障</a:t>
            </a:r>
          </a:p>
        </p:txBody>
      </p:sp>
      <p:sp>
        <p:nvSpPr>
          <p:cNvPr id="49" name="TextBox 98"/>
          <p:cNvSpPr txBox="1"/>
          <p:nvPr/>
        </p:nvSpPr>
        <p:spPr>
          <a:xfrm>
            <a:off x="8057579" y="1690718"/>
            <a:ext cx="10422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防火墙故障</a:t>
            </a:r>
          </a:p>
        </p:txBody>
      </p:sp>
      <p:sp>
        <p:nvSpPr>
          <p:cNvPr id="50" name="TextBox 98"/>
          <p:cNvSpPr txBox="1"/>
          <p:nvPr/>
        </p:nvSpPr>
        <p:spPr>
          <a:xfrm>
            <a:off x="6868305" y="1690718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防火墙</a:t>
            </a:r>
          </a:p>
        </p:txBody>
      </p:sp>
      <p:sp>
        <p:nvSpPr>
          <p:cNvPr id="51" name="TextBox 98"/>
          <p:cNvSpPr txBox="1"/>
          <p:nvPr/>
        </p:nvSpPr>
        <p:spPr>
          <a:xfrm>
            <a:off x="9229520" y="1690718"/>
            <a:ext cx="119949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和防火墙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合设</a:t>
            </a:r>
          </a:p>
        </p:txBody>
      </p:sp>
      <p:sp>
        <p:nvSpPr>
          <p:cNvPr id="52" name="TextBox 98"/>
          <p:cNvSpPr txBox="1"/>
          <p:nvPr/>
        </p:nvSpPr>
        <p:spPr>
          <a:xfrm>
            <a:off x="10580541" y="1690718"/>
            <a:ext cx="119949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和防火墙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合设故障</a:t>
            </a:r>
          </a:p>
        </p:txBody>
      </p:sp>
      <p:sp>
        <p:nvSpPr>
          <p:cNvPr id="53" name="TextBox 98"/>
          <p:cNvSpPr txBox="1"/>
          <p:nvPr/>
        </p:nvSpPr>
        <p:spPr>
          <a:xfrm>
            <a:off x="1328234" y="2965859"/>
            <a:ext cx="75533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</a:t>
            </a:r>
          </a:p>
        </p:txBody>
      </p:sp>
      <p:sp>
        <p:nvSpPr>
          <p:cNvPr id="54" name="TextBox 98"/>
          <p:cNvSpPr txBox="1"/>
          <p:nvPr/>
        </p:nvSpPr>
        <p:spPr>
          <a:xfrm>
            <a:off x="2485420" y="2965859"/>
            <a:ext cx="10983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设备故障</a:t>
            </a:r>
          </a:p>
        </p:txBody>
      </p:sp>
      <p:sp>
        <p:nvSpPr>
          <p:cNvPr id="55" name="TextBox 98"/>
          <p:cNvSpPr txBox="1"/>
          <p:nvPr/>
        </p:nvSpPr>
        <p:spPr>
          <a:xfrm>
            <a:off x="4031135" y="2965859"/>
            <a:ext cx="75533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</a:t>
            </a:r>
          </a:p>
        </p:txBody>
      </p:sp>
      <p:sp>
        <p:nvSpPr>
          <p:cNvPr id="56" name="TextBox 98"/>
          <p:cNvSpPr txBox="1"/>
          <p:nvPr/>
        </p:nvSpPr>
        <p:spPr>
          <a:xfrm>
            <a:off x="5292910" y="2965859"/>
            <a:ext cx="10983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设备故障</a:t>
            </a:r>
          </a:p>
        </p:txBody>
      </p:sp>
      <p:sp>
        <p:nvSpPr>
          <p:cNvPr id="57" name="TextBox 98"/>
          <p:cNvSpPr txBox="1"/>
          <p:nvPr/>
        </p:nvSpPr>
        <p:spPr>
          <a:xfrm>
            <a:off x="6921806" y="2965859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基站</a:t>
            </a:r>
          </a:p>
        </p:txBody>
      </p:sp>
      <p:sp>
        <p:nvSpPr>
          <p:cNvPr id="58" name="TextBox 98"/>
          <p:cNvSpPr txBox="1"/>
          <p:nvPr/>
        </p:nvSpPr>
        <p:spPr>
          <a:xfrm>
            <a:off x="8098038" y="2965859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基站故障</a:t>
            </a:r>
          </a:p>
        </p:txBody>
      </p:sp>
      <p:sp>
        <p:nvSpPr>
          <p:cNvPr id="59" name="TextBox 98"/>
          <p:cNvSpPr txBox="1"/>
          <p:nvPr/>
        </p:nvSpPr>
        <p:spPr>
          <a:xfrm>
            <a:off x="9649865" y="2965859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98"/>
          <p:cNvSpPr txBox="1"/>
          <p:nvPr/>
        </p:nvSpPr>
        <p:spPr>
          <a:xfrm>
            <a:off x="10806683" y="2965859"/>
            <a:ext cx="87876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sp>
        <p:nvSpPr>
          <p:cNvPr id="61" name="TextBox 98"/>
          <p:cNvSpPr txBox="1"/>
          <p:nvPr/>
        </p:nvSpPr>
        <p:spPr>
          <a:xfrm>
            <a:off x="1220082" y="4258683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云上的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98"/>
          <p:cNvSpPr txBox="1"/>
          <p:nvPr/>
        </p:nvSpPr>
        <p:spPr>
          <a:xfrm>
            <a:off x="2313912" y="4258684"/>
            <a:ext cx="149760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云上的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故障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06" y="1070341"/>
            <a:ext cx="721020" cy="5904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8" y="1070341"/>
            <a:ext cx="721020" cy="5904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89" y="1070341"/>
            <a:ext cx="718749" cy="5904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11" y="1070341"/>
            <a:ext cx="718749" cy="5904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32" y="1070341"/>
            <a:ext cx="721020" cy="5904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24" y="1070341"/>
            <a:ext cx="721020" cy="5904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16" y="1070341"/>
            <a:ext cx="721315" cy="5904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303" y="1070341"/>
            <a:ext cx="718749" cy="5904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53" y="2324100"/>
            <a:ext cx="718749" cy="5904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12" y="2324100"/>
            <a:ext cx="718749" cy="5904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0" y="2324100"/>
            <a:ext cx="721315" cy="5904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94" y="2324100"/>
            <a:ext cx="721315" cy="5904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18" y="2324100"/>
            <a:ext cx="721315" cy="5904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43" y="2324100"/>
            <a:ext cx="718749" cy="5904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02" y="2324100"/>
            <a:ext cx="721020" cy="59040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32" y="2324100"/>
            <a:ext cx="721020" cy="5904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16" y="3587624"/>
            <a:ext cx="721020" cy="5904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30" y="3587624"/>
            <a:ext cx="721020" cy="590400"/>
          </a:xfrm>
          <a:prstGeom prst="rect">
            <a:avLst/>
          </a:prstGeom>
        </p:spPr>
      </p:pic>
      <p:pic>
        <p:nvPicPr>
          <p:cNvPr id="81" name="图片 80" descr="测试仪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84665" y="3588279"/>
            <a:ext cx="720000" cy="589091"/>
          </a:xfrm>
          <a:prstGeom prst="rect">
            <a:avLst/>
          </a:prstGeom>
        </p:spPr>
      </p:pic>
      <p:sp>
        <p:nvSpPr>
          <p:cNvPr id="82" name="TextBox 98"/>
          <p:cNvSpPr txBox="1"/>
          <p:nvPr/>
        </p:nvSpPr>
        <p:spPr>
          <a:xfrm>
            <a:off x="3711227" y="4258683"/>
            <a:ext cx="149760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测试仪</a:t>
            </a:r>
          </a:p>
        </p:txBody>
      </p:sp>
      <p:sp>
        <p:nvSpPr>
          <p:cNvPr id="83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非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SD-WAN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部件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黄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7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副标题 2"/>
          <p:cNvSpPr txBox="1">
            <a:spLocks/>
          </p:cNvSpPr>
          <p:nvPr/>
        </p:nvSpPr>
        <p:spPr>
          <a:xfrm>
            <a:off x="491166" y="536491"/>
            <a:ext cx="476611" cy="557668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网元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部件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4412" y="536490"/>
            <a:ext cx="10737207" cy="5576681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98"/>
          <p:cNvSpPr txBox="1"/>
          <p:nvPr/>
        </p:nvSpPr>
        <p:spPr>
          <a:xfrm>
            <a:off x="1085049" y="1693052"/>
            <a:ext cx="129787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通用交换机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/L3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</a:p>
        </p:txBody>
      </p:sp>
      <p:sp>
        <p:nvSpPr>
          <p:cNvPr id="28" name="TextBox 98"/>
          <p:cNvSpPr txBox="1"/>
          <p:nvPr/>
        </p:nvSpPr>
        <p:spPr>
          <a:xfrm>
            <a:off x="2730119" y="1721264"/>
            <a:ext cx="88838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98"/>
          <p:cNvSpPr txBox="1"/>
          <p:nvPr/>
        </p:nvSpPr>
        <p:spPr>
          <a:xfrm>
            <a:off x="4096191" y="1714012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防火墙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98"/>
          <p:cNvSpPr txBox="1"/>
          <p:nvPr/>
        </p:nvSpPr>
        <p:spPr>
          <a:xfrm>
            <a:off x="5216686" y="1715932"/>
            <a:ext cx="119949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和防火墙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合设</a:t>
            </a:r>
          </a:p>
        </p:txBody>
      </p:sp>
      <p:sp>
        <p:nvSpPr>
          <p:cNvPr id="31" name="TextBox 98"/>
          <p:cNvSpPr txBox="1"/>
          <p:nvPr/>
        </p:nvSpPr>
        <p:spPr>
          <a:xfrm>
            <a:off x="6648828" y="1725919"/>
            <a:ext cx="10983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设备故障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98"/>
          <p:cNvSpPr txBox="1"/>
          <p:nvPr/>
        </p:nvSpPr>
        <p:spPr>
          <a:xfrm>
            <a:off x="8206292" y="1714012"/>
            <a:ext cx="75533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设备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98"/>
          <p:cNvSpPr txBox="1"/>
          <p:nvPr/>
        </p:nvSpPr>
        <p:spPr>
          <a:xfrm>
            <a:off x="9654619" y="1714012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基站</a:t>
            </a:r>
            <a:endParaRPr lang="en-US" altLang="zh-CN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98"/>
          <p:cNvSpPr txBox="1"/>
          <p:nvPr/>
        </p:nvSpPr>
        <p:spPr>
          <a:xfrm>
            <a:off x="11010073" y="1697139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66" y="1096791"/>
            <a:ext cx="718055" cy="5904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33" y="1096791"/>
            <a:ext cx="726032" cy="5904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779" y="1096791"/>
            <a:ext cx="718055" cy="5904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946" y="1096791"/>
            <a:ext cx="726032" cy="5904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092" y="1096791"/>
            <a:ext cx="716352" cy="5904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558" y="1096791"/>
            <a:ext cx="718055" cy="5904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7725" y="1096791"/>
            <a:ext cx="716352" cy="5904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2195" y="1096791"/>
            <a:ext cx="716479" cy="5904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6466" y="2333920"/>
            <a:ext cx="718055" cy="590400"/>
          </a:xfrm>
          <a:prstGeom prst="rect">
            <a:avLst/>
          </a:prstGeom>
        </p:spPr>
      </p:pic>
      <p:sp>
        <p:nvSpPr>
          <p:cNvPr id="44" name="TextBox 98"/>
          <p:cNvSpPr txBox="1"/>
          <p:nvPr/>
        </p:nvSpPr>
        <p:spPr>
          <a:xfrm>
            <a:off x="1205435" y="2983118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云上的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</a:p>
        </p:txBody>
      </p:sp>
      <p:sp>
        <p:nvSpPr>
          <p:cNvPr id="45" name="TextBox 13"/>
          <p:cNvSpPr txBox="1"/>
          <p:nvPr/>
        </p:nvSpPr>
        <p:spPr>
          <a:xfrm>
            <a:off x="2742325" y="2992938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测试仪</a:t>
            </a:r>
            <a:endParaRPr kumimoji="0" lang="en-US" altLang="zh-CN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41" y="2333920"/>
            <a:ext cx="721601" cy="590400"/>
          </a:xfrm>
          <a:prstGeom prst="rect">
            <a:avLst/>
          </a:prstGeom>
        </p:spPr>
      </p:pic>
      <p:sp>
        <p:nvSpPr>
          <p:cNvPr id="47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非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SD-WAN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部件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灰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3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副标题 2"/>
          <p:cNvSpPr txBox="1">
            <a:spLocks/>
          </p:cNvSpPr>
          <p:nvPr/>
        </p:nvSpPr>
        <p:spPr>
          <a:xfrm>
            <a:off x="491166" y="518688"/>
            <a:ext cx="476611" cy="2389413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</a:t>
            </a:r>
            <a:endParaRPr lang="zh-CN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74412" y="518688"/>
            <a:ext cx="10737207" cy="2389413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TextBox 98"/>
          <p:cNvSpPr txBox="1"/>
          <p:nvPr/>
        </p:nvSpPr>
        <p:spPr>
          <a:xfrm>
            <a:off x="1166997" y="1379486"/>
            <a:ext cx="110799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82" name="TextBox 98"/>
          <p:cNvSpPr txBox="1"/>
          <p:nvPr/>
        </p:nvSpPr>
        <p:spPr>
          <a:xfrm>
            <a:off x="2600826" y="1379486"/>
            <a:ext cx="99257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MPLS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83" name="TextBox 98"/>
          <p:cNvSpPr txBox="1"/>
          <p:nvPr/>
        </p:nvSpPr>
        <p:spPr>
          <a:xfrm>
            <a:off x="4032079" y="1379486"/>
            <a:ext cx="8275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84" name="TextBox 98"/>
          <p:cNvSpPr txBox="1"/>
          <p:nvPr/>
        </p:nvSpPr>
        <p:spPr>
          <a:xfrm>
            <a:off x="5573514" y="1379486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专线</a:t>
            </a:r>
          </a:p>
        </p:txBody>
      </p:sp>
      <p:sp>
        <p:nvSpPr>
          <p:cNvPr id="85" name="TextBox 98"/>
          <p:cNvSpPr txBox="1"/>
          <p:nvPr/>
        </p:nvSpPr>
        <p:spPr>
          <a:xfrm>
            <a:off x="8276830" y="2483279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IaaS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98"/>
          <p:cNvSpPr txBox="1"/>
          <p:nvPr/>
        </p:nvSpPr>
        <p:spPr>
          <a:xfrm>
            <a:off x="5494872" y="2483279"/>
            <a:ext cx="6014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PaaS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98"/>
          <p:cNvSpPr txBox="1"/>
          <p:nvPr/>
        </p:nvSpPr>
        <p:spPr>
          <a:xfrm>
            <a:off x="1371381" y="2483279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公有云</a:t>
            </a: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62" y="728624"/>
            <a:ext cx="980064" cy="5904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82" y="728624"/>
            <a:ext cx="980064" cy="5904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750" y="728624"/>
            <a:ext cx="968256" cy="590400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240" y="728624"/>
            <a:ext cx="968256" cy="590400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693" y="1867836"/>
            <a:ext cx="719803" cy="59040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241" y="1867836"/>
            <a:ext cx="719803" cy="590400"/>
          </a:xfrm>
          <a:prstGeom prst="rect">
            <a:avLst/>
          </a:prstGeom>
        </p:spPr>
      </p:pic>
      <p:sp>
        <p:nvSpPr>
          <p:cNvPr id="94" name="TextBox 98"/>
          <p:cNvSpPr txBox="1"/>
          <p:nvPr/>
        </p:nvSpPr>
        <p:spPr>
          <a:xfrm>
            <a:off x="6869420" y="2483279"/>
            <a:ext cx="6014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4789" y="1867836"/>
            <a:ext cx="719803" cy="59040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1968" y="1867836"/>
            <a:ext cx="718055" cy="59040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4098" y="1867836"/>
            <a:ext cx="726032" cy="590400"/>
          </a:xfrm>
          <a:prstGeom prst="rect">
            <a:avLst/>
          </a:prstGeom>
        </p:spPr>
      </p:pic>
      <p:sp>
        <p:nvSpPr>
          <p:cNvPr id="98" name="TextBox 98"/>
          <p:cNvSpPr txBox="1"/>
          <p:nvPr/>
        </p:nvSpPr>
        <p:spPr>
          <a:xfrm>
            <a:off x="2747501" y="2483279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私有云</a:t>
            </a: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6852" y="1867836"/>
            <a:ext cx="718055" cy="590400"/>
          </a:xfrm>
          <a:prstGeom prst="rect">
            <a:avLst/>
          </a:prstGeom>
        </p:spPr>
      </p:pic>
      <p:sp>
        <p:nvSpPr>
          <p:cNvPr id="100" name="TextBox 98"/>
          <p:cNvSpPr txBox="1"/>
          <p:nvPr/>
        </p:nvSpPr>
        <p:spPr>
          <a:xfrm>
            <a:off x="4096265" y="2483279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混合云</a:t>
            </a:r>
          </a:p>
        </p:txBody>
      </p:sp>
      <p:sp>
        <p:nvSpPr>
          <p:cNvPr id="101" name="副标题 2"/>
          <p:cNvSpPr txBox="1">
            <a:spLocks/>
          </p:cNvSpPr>
          <p:nvPr/>
        </p:nvSpPr>
        <p:spPr>
          <a:xfrm>
            <a:off x="491166" y="2966227"/>
            <a:ext cx="476611" cy="1302680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链路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隧道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074412" y="2966227"/>
            <a:ext cx="10737207" cy="1302680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TextBox 98"/>
          <p:cNvSpPr txBox="1"/>
          <p:nvPr/>
        </p:nvSpPr>
        <p:spPr>
          <a:xfrm>
            <a:off x="1542635" y="3787087"/>
            <a:ext cx="52770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链路</a:t>
            </a: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7960" y="3066861"/>
            <a:ext cx="236160" cy="590400"/>
          </a:xfrm>
          <a:prstGeom prst="rect">
            <a:avLst/>
          </a:prstGeom>
        </p:spPr>
      </p:pic>
      <p:sp>
        <p:nvSpPr>
          <p:cNvPr id="105" name="TextBox 98"/>
          <p:cNvSpPr txBox="1"/>
          <p:nvPr/>
        </p:nvSpPr>
        <p:spPr>
          <a:xfrm>
            <a:off x="6396055" y="3787087"/>
            <a:ext cx="148951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传输信号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/5G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信号</a:t>
            </a: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6684" y="3320713"/>
            <a:ext cx="648000" cy="129600"/>
          </a:xfrm>
          <a:prstGeom prst="rect">
            <a:avLst/>
          </a:prstGeom>
        </p:spPr>
      </p:pic>
      <p:sp>
        <p:nvSpPr>
          <p:cNvPr id="107" name="TextBox 98"/>
          <p:cNvSpPr txBox="1"/>
          <p:nvPr/>
        </p:nvSpPr>
        <p:spPr>
          <a:xfrm>
            <a:off x="7935046" y="3787087"/>
            <a:ext cx="15071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隧道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/Overlay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隧道</a:t>
            </a:r>
          </a:p>
        </p:txBody>
      </p:sp>
      <p:sp>
        <p:nvSpPr>
          <p:cNvPr id="108" name="TextBox 98"/>
          <p:cNvSpPr txBox="1"/>
          <p:nvPr/>
        </p:nvSpPr>
        <p:spPr>
          <a:xfrm>
            <a:off x="9471122" y="3787087"/>
            <a:ext cx="111601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隧道</a:t>
            </a:r>
          </a:p>
        </p:txBody>
      </p:sp>
      <p:sp>
        <p:nvSpPr>
          <p:cNvPr id="109" name="TextBox 98"/>
          <p:cNvSpPr txBox="1"/>
          <p:nvPr/>
        </p:nvSpPr>
        <p:spPr>
          <a:xfrm>
            <a:off x="10797437" y="3787087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数据流</a:t>
            </a:r>
          </a:p>
        </p:txBody>
      </p:sp>
      <p:cxnSp>
        <p:nvCxnSpPr>
          <p:cNvPr id="110" name="曲线连接符 109"/>
          <p:cNvCxnSpPr/>
          <p:nvPr/>
        </p:nvCxnSpPr>
        <p:spPr bwMode="auto">
          <a:xfrm flipV="1">
            <a:off x="10700746" y="3324265"/>
            <a:ext cx="755276" cy="30608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0662AA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直接连接符 110"/>
          <p:cNvCxnSpPr/>
          <p:nvPr/>
        </p:nvCxnSpPr>
        <p:spPr bwMode="auto">
          <a:xfrm>
            <a:off x="1411378" y="3522999"/>
            <a:ext cx="799649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" name="图片 1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93448" y="3099620"/>
            <a:ext cx="231428" cy="240000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5439" y="3099620"/>
            <a:ext cx="231428" cy="24000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5316" y="3099620"/>
            <a:ext cx="240000" cy="240000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2557" y="3510527"/>
            <a:ext cx="248889" cy="24000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1150" y="3510527"/>
            <a:ext cx="240000" cy="240000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3888" y="3496941"/>
            <a:ext cx="231428" cy="240000"/>
          </a:xfrm>
          <a:prstGeom prst="rect">
            <a:avLst/>
          </a:prstGeom>
        </p:spPr>
      </p:pic>
      <p:sp>
        <p:nvSpPr>
          <p:cNvPr id="118" name="TextBox 98"/>
          <p:cNvSpPr txBox="1"/>
          <p:nvPr/>
        </p:nvSpPr>
        <p:spPr>
          <a:xfrm>
            <a:off x="4046577" y="3787087"/>
            <a:ext cx="86914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TNP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接口</a:t>
            </a:r>
          </a:p>
        </p:txBody>
      </p:sp>
      <p:cxnSp>
        <p:nvCxnSpPr>
          <p:cNvPr id="119" name="曲线连接符 118"/>
          <p:cNvCxnSpPr/>
          <p:nvPr/>
        </p:nvCxnSpPr>
        <p:spPr bwMode="auto">
          <a:xfrm>
            <a:off x="8273781" y="4368889"/>
            <a:ext cx="1338109" cy="4967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曲线连接符 119"/>
          <p:cNvCxnSpPr/>
          <p:nvPr/>
        </p:nvCxnSpPr>
        <p:spPr bwMode="auto">
          <a:xfrm flipV="1">
            <a:off x="9609875" y="3242633"/>
            <a:ext cx="755276" cy="30608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E83B3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1" name="图片 120" descr="数据中心-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54117" y="3097363"/>
            <a:ext cx="703517" cy="589091"/>
          </a:xfrm>
          <a:prstGeom prst="rect">
            <a:avLst/>
          </a:prstGeom>
        </p:spPr>
      </p:pic>
      <p:sp>
        <p:nvSpPr>
          <p:cNvPr id="122" name="TextBox 13"/>
          <p:cNvSpPr txBox="1"/>
          <p:nvPr/>
        </p:nvSpPr>
        <p:spPr>
          <a:xfrm>
            <a:off x="5405007" y="3787087"/>
            <a:ext cx="8707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信号</a:t>
            </a:r>
          </a:p>
        </p:txBody>
      </p:sp>
      <p:sp>
        <p:nvSpPr>
          <p:cNvPr id="123" name="副标题 2"/>
          <p:cNvSpPr txBox="1">
            <a:spLocks/>
          </p:cNvSpPr>
          <p:nvPr/>
        </p:nvSpPr>
        <p:spPr>
          <a:xfrm>
            <a:off x="498138" y="4358416"/>
            <a:ext cx="476611" cy="2107971"/>
          </a:xfrm>
          <a:prstGeom prst="rect">
            <a:avLst/>
          </a:prstGeom>
          <a:solidFill>
            <a:srgbClr val="8FA1B4"/>
          </a:solidFill>
        </p:spPr>
        <p:txBody>
          <a:bodyPr vert="horz" lIns="162592" tIns="81296" rIns="162592" bIns="81296" rtlCol="0" anchor="ctr"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站点及设备关系</a:t>
            </a:r>
            <a:endParaRPr lang="zh-CN" altLang="zh-CN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081384" y="4358415"/>
            <a:ext cx="10737207" cy="2107972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5" name="矩形 124"/>
          <p:cNvSpPr/>
          <p:nvPr/>
        </p:nvSpPr>
        <p:spPr bwMode="auto">
          <a:xfrm>
            <a:off x="2998638" y="4461063"/>
            <a:ext cx="3942595" cy="1759607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33858" y="4544516"/>
            <a:ext cx="719803" cy="590400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15520" y="4544516"/>
            <a:ext cx="719803" cy="590400"/>
          </a:xfrm>
          <a:prstGeom prst="rect">
            <a:avLst/>
          </a:prstGeom>
        </p:spPr>
      </p:pic>
      <p:cxnSp>
        <p:nvCxnSpPr>
          <p:cNvPr id="128" name="直接连接符 127"/>
          <p:cNvCxnSpPr/>
          <p:nvPr/>
        </p:nvCxnSpPr>
        <p:spPr bwMode="auto">
          <a:xfrm>
            <a:off x="4653661" y="4804121"/>
            <a:ext cx="661859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9" name="图片 1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30744" y="5557780"/>
            <a:ext cx="726032" cy="590400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09290" y="5557780"/>
            <a:ext cx="726032" cy="590400"/>
          </a:xfrm>
          <a:prstGeom prst="rect">
            <a:avLst/>
          </a:prstGeom>
        </p:spPr>
      </p:pic>
      <p:cxnSp>
        <p:nvCxnSpPr>
          <p:cNvPr id="131" name="直接连接符 130"/>
          <p:cNvCxnSpPr/>
          <p:nvPr/>
        </p:nvCxnSpPr>
        <p:spPr bwMode="auto">
          <a:xfrm>
            <a:off x="4647252" y="5776341"/>
            <a:ext cx="660331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>
            <a:off x="4647252" y="5925565"/>
            <a:ext cx="660331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>
            <a:stCxn id="126" idx="2"/>
            <a:endCxn id="129" idx="0"/>
          </p:cNvCxnSpPr>
          <p:nvPr/>
        </p:nvCxnSpPr>
        <p:spPr bwMode="auto">
          <a:xfrm>
            <a:off x="4293760" y="5134916"/>
            <a:ext cx="0" cy="422864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>
            <a:off x="5672306" y="5134916"/>
            <a:ext cx="0" cy="422864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TextBox 98"/>
          <p:cNvSpPr txBox="1"/>
          <p:nvPr/>
        </p:nvSpPr>
        <p:spPr>
          <a:xfrm>
            <a:off x="3693629" y="5073436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98"/>
          <p:cNvSpPr txBox="1"/>
          <p:nvPr/>
        </p:nvSpPr>
        <p:spPr>
          <a:xfrm>
            <a:off x="5761233" y="5060190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98"/>
          <p:cNvSpPr txBox="1"/>
          <p:nvPr/>
        </p:nvSpPr>
        <p:spPr>
          <a:xfrm>
            <a:off x="3092954" y="5866780"/>
            <a:ext cx="88838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</a:p>
        </p:txBody>
      </p:sp>
      <p:sp>
        <p:nvSpPr>
          <p:cNvPr id="138" name="TextBox 98"/>
          <p:cNvSpPr txBox="1"/>
          <p:nvPr/>
        </p:nvSpPr>
        <p:spPr>
          <a:xfrm>
            <a:off x="5959163" y="5892375"/>
            <a:ext cx="88838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交换机</a:t>
            </a:r>
          </a:p>
        </p:txBody>
      </p:sp>
      <p:sp>
        <p:nvSpPr>
          <p:cNvPr id="139" name="矩形 138"/>
          <p:cNvSpPr/>
          <p:nvPr/>
        </p:nvSpPr>
        <p:spPr>
          <a:xfrm>
            <a:off x="4563901" y="6190398"/>
            <a:ext cx="8226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总部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Site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0" name="矩形 139"/>
          <p:cNvSpPr/>
          <p:nvPr/>
        </p:nvSpPr>
        <p:spPr bwMode="auto">
          <a:xfrm>
            <a:off x="7223505" y="4935197"/>
            <a:ext cx="3942595" cy="949135"/>
          </a:xfrm>
          <a:prstGeom prst="rect">
            <a:avLst/>
          </a:prstGeom>
          <a:solidFill>
            <a:srgbClr val="FFFFFF"/>
          </a:solidFill>
          <a:ln>
            <a:solidFill>
              <a:srgbClr val="0662AA"/>
            </a:solidFill>
            <a:prstDash val="dash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1" name="图片 1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58725" y="5018649"/>
            <a:ext cx="719803" cy="590400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40386" y="5018649"/>
            <a:ext cx="719803" cy="590400"/>
          </a:xfrm>
          <a:prstGeom prst="rect">
            <a:avLst/>
          </a:prstGeom>
        </p:spPr>
      </p:pic>
      <p:cxnSp>
        <p:nvCxnSpPr>
          <p:cNvPr id="143" name="直接连接符 142"/>
          <p:cNvCxnSpPr>
            <a:stCxn id="141" idx="3"/>
            <a:endCxn id="142" idx="1"/>
          </p:cNvCxnSpPr>
          <p:nvPr/>
        </p:nvCxnSpPr>
        <p:spPr bwMode="auto">
          <a:xfrm>
            <a:off x="8878528" y="5313849"/>
            <a:ext cx="661859" cy="0"/>
          </a:xfrm>
          <a:prstGeom prst="line">
            <a:avLst/>
          </a:prstGeom>
          <a:noFill/>
          <a:ln w="9525" cap="flat" cmpd="sng" algn="ctr">
            <a:solidFill>
              <a:srgbClr val="0662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Box 98"/>
          <p:cNvSpPr txBox="1"/>
          <p:nvPr/>
        </p:nvSpPr>
        <p:spPr>
          <a:xfrm>
            <a:off x="7918496" y="5547570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98"/>
          <p:cNvSpPr txBox="1"/>
          <p:nvPr/>
        </p:nvSpPr>
        <p:spPr>
          <a:xfrm>
            <a:off x="9986100" y="5534323"/>
            <a:ext cx="5357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8788768" y="5851731"/>
            <a:ext cx="8226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总部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Site</a:t>
            </a:r>
            <a:endParaRPr lang="zh-CN" altLang="en-US" sz="1333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1107871" y="4442750"/>
            <a:ext cx="185980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需要体现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侧组网</a:t>
            </a:r>
          </a:p>
        </p:txBody>
      </p:sp>
      <p:sp>
        <p:nvSpPr>
          <p:cNvPr id="148" name="矩形 147"/>
          <p:cNvSpPr/>
          <p:nvPr/>
        </p:nvSpPr>
        <p:spPr>
          <a:xfrm>
            <a:off x="7135905" y="4442751"/>
            <a:ext cx="203132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不需要体现</a:t>
            </a: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侧组网</a:t>
            </a:r>
          </a:p>
        </p:txBody>
      </p:sp>
      <p:sp>
        <p:nvSpPr>
          <p:cNvPr id="149" name="标题 1"/>
          <p:cNvSpPr txBox="1">
            <a:spLocks/>
          </p:cNvSpPr>
          <p:nvPr/>
        </p:nvSpPr>
        <p:spPr>
          <a:xfrm>
            <a:off x="417248" y="32975"/>
            <a:ext cx="10176933" cy="5114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云与连接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zh-CN" alt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蓝</a:t>
            </a:r>
            <a:r>
              <a:rPr kumimoji="0" lang="en-US" altLang="zh-C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0" name="TextBox 98"/>
          <p:cNvSpPr txBox="1"/>
          <p:nvPr/>
        </p:nvSpPr>
        <p:spPr>
          <a:xfrm>
            <a:off x="2556153" y="3787087"/>
            <a:ext cx="112723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Interlink</a:t>
            </a: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链路</a:t>
            </a:r>
          </a:p>
        </p:txBody>
      </p:sp>
      <p:cxnSp>
        <p:nvCxnSpPr>
          <p:cNvPr id="151" name="直接连接符 150"/>
          <p:cNvCxnSpPr/>
          <p:nvPr/>
        </p:nvCxnSpPr>
        <p:spPr bwMode="auto">
          <a:xfrm>
            <a:off x="2724655" y="3522999"/>
            <a:ext cx="799649" cy="0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TextBox 98"/>
          <p:cNvSpPr txBox="1"/>
          <p:nvPr/>
        </p:nvSpPr>
        <p:spPr>
          <a:xfrm>
            <a:off x="6836519" y="1379486"/>
            <a:ext cx="69922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0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网络云</a:t>
            </a:r>
          </a:p>
        </p:txBody>
      </p:sp>
      <p:pic>
        <p:nvPicPr>
          <p:cNvPr id="153" name="图片 1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6100" y="728624"/>
            <a:ext cx="980064" cy="590400"/>
          </a:xfrm>
          <a:prstGeom prst="rect">
            <a:avLst/>
          </a:prstGeom>
        </p:spPr>
      </p:pic>
      <p:pic>
        <p:nvPicPr>
          <p:cNvPr id="154" name="图片 1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2" y="1871263"/>
            <a:ext cx="724224" cy="590400"/>
          </a:xfrm>
          <a:prstGeom prst="rect">
            <a:avLst/>
          </a:prstGeom>
        </p:spPr>
      </p:pic>
      <p:sp>
        <p:nvSpPr>
          <p:cNvPr id="155" name="TextBox 98"/>
          <p:cNvSpPr txBox="1"/>
          <p:nvPr/>
        </p:nvSpPr>
        <p:spPr>
          <a:xfrm>
            <a:off x="9687343" y="2483279"/>
            <a:ext cx="35618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云</a:t>
            </a:r>
          </a:p>
        </p:txBody>
      </p:sp>
    </p:spTree>
    <p:extLst>
      <p:ext uri="{BB962C8B-B14F-4D97-AF65-F5344CB8AC3E}">
        <p14:creationId xmlns:p14="http://schemas.microsoft.com/office/powerpoint/2010/main" val="29766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002891D3-441F-4843-9EAC-D44E0F2301F5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AFFA82CF-250F-4604-B0DF-1F7FF8D51155}"/>
    </a:ext>
  </a:extLst>
</a:theme>
</file>

<file path=ppt/theme/theme5.xml><?xml version="1.0" encoding="utf-8"?>
<a:theme xmlns:a="http://schemas.openxmlformats.org/drawingml/2006/main" name="16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332</TotalTime>
  <Words>1678</Words>
  <Application>Microsoft Office PowerPoint</Application>
  <PresentationFormat>自定义</PresentationFormat>
  <Paragraphs>648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.AppleSystemUIFont</vt:lpstr>
      <vt:lpstr>FrutigerNext LT Medium</vt:lpstr>
      <vt:lpstr>FrutigerNext LT Regular</vt:lpstr>
      <vt:lpstr>等线</vt:lpstr>
      <vt:lpstr>方正兰亭黑简体</vt:lpstr>
      <vt:lpstr>黑体</vt:lpstr>
      <vt:lpstr>华文细黑</vt:lpstr>
      <vt:lpstr>宋体</vt:lpstr>
      <vt:lpstr>微软雅黑</vt:lpstr>
      <vt:lpstr>微软雅黑</vt:lpstr>
      <vt:lpstr>Arial</vt:lpstr>
      <vt:lpstr>Calibri</vt:lpstr>
      <vt:lpstr>Huawei Sans</vt:lpstr>
      <vt:lpstr>Wingdings</vt:lpstr>
      <vt:lpstr>封面页_图片版 </vt:lpstr>
      <vt:lpstr>目录页</vt:lpstr>
      <vt:lpstr>章节页</vt:lpstr>
      <vt:lpstr>结束页</vt:lpstr>
      <vt:lpstr>16_主题1</vt:lpstr>
      <vt:lpstr>17_主题1</vt:lpstr>
      <vt:lpstr>18_主题1</vt:lpstr>
      <vt:lpstr>19_主题1</vt:lpstr>
      <vt:lpstr>20_主题1</vt:lpstr>
      <vt:lpstr>企业网络常用图标（扁平版） ——AR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Guojian (Patrick)</dc:creator>
  <cp:lastModifiedBy>chensiyuan (L)</cp:lastModifiedBy>
  <cp:revision>29</cp:revision>
  <dcterms:created xsi:type="dcterms:W3CDTF">2021-01-20T02:45:43Z</dcterms:created>
  <dcterms:modified xsi:type="dcterms:W3CDTF">2024-06-27T12:23:31Z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(3)taaz8psshZUCZNPjoZ7t5tPzHMdMJ7J04ijfjLwiKFsmqZohzqcqGP4kJ+8mD19AG1mL0jD+
h0OGQ3h0/1wYyomCdMCyTCG/mdhBuxo6vl/wnOwQC+j31UOInzzv8g7aKDShW6Ldsyo60v/9
i3uT/eOsJ2GDPd/XiYRRm81J01bq+gWAMMTGjYz97TaxBOyOxie4u6Rm0YE9WIXIn1rMmvIj
t13LuMBLYCmPw/M0f/</vt:lpwstr>
  </property>
  <property fmtid="{D5CDD505-2E9C-101B-9397-08002B2CF9AE}" pid="3" name="_2015_ms_pID_7253431">
    <vt:lpwstr>h/wldlNFhlKEMV2Hk5n+c5226cKmrjQOAa8vmAfp2dl8WEJyaxcfr0
UksPJ3VDdDFbKY2nC03YdOABmTJAcL88mqzb0eUl55JJ8Kv5sGe861N2Fp/GQ/K4pv3+LAvV
Tb5yKwEMZB8TVkSDsxBPlvR6a2J3kRUsP+YIUpsSLw22wCle8DAss7I6UO8WO/g7RoLRdImh
Sp5dFf4PlW0Qku2fl7AL8H7D+/EK1lksrCYN</vt:lpwstr>
  </property>
  <property fmtid="{D5CDD505-2E9C-101B-9397-08002B2CF9AE}" pid="4" name="_2015_ms_pID_7253432">
    <vt:lpwstr>YSSX3JDfklQAWhFmnh5Klfs=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1719491002</vt:lpwstr>
  </property>
</Properties>
</file>